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67" r:id="rId4"/>
    <p:sldId id="258" r:id="rId5"/>
    <p:sldId id="266" r:id="rId6"/>
    <p:sldId id="262" r:id="rId7"/>
    <p:sldId id="259" r:id="rId8"/>
    <p:sldId id="264" r:id="rId9"/>
    <p:sldId id="265" r:id="rId10"/>
    <p:sldId id="270" r:id="rId11"/>
    <p:sldId id="269" r:id="rId12"/>
    <p:sldId id="268"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8840"/>
    <a:srgbClr val="93BB54"/>
    <a:srgbClr val="C49E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52"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notesViewPr>
    <p:cSldViewPr snapToGrid="0">
      <p:cViewPr varScale="1">
        <p:scale>
          <a:sx n="83" d="100"/>
          <a:sy n="83" d="100"/>
        </p:scale>
        <p:origin x="399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combita\Downloads\FT-GITH-027Matrizidentificacionpeligrosvaloracionriesgosycontroles112%20(2)%20(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A8D9-40CA-B43B-947D9A3D951F}"/>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A8D9-40CA-B43B-947D9A3D951F}"/>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5-A8D9-40CA-B43B-947D9A3D951F}"/>
              </c:ext>
            </c:extLst>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7-A8D9-40CA-B43B-947D9A3D951F}"/>
              </c:ext>
            </c:extLst>
          </c:dPt>
          <c:dPt>
            <c:idx val="4"/>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9-A8D9-40CA-B43B-947D9A3D951F}"/>
              </c:ext>
            </c:extLst>
          </c:dPt>
          <c:dPt>
            <c:idx val="5"/>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B-A8D9-40CA-B43B-947D9A3D951F}"/>
              </c:ext>
            </c:extLst>
          </c:dPt>
          <c:dPt>
            <c:idx val="6"/>
            <c:bubble3D val="0"/>
            <c:spPr>
              <a:gradFill>
                <a:gsLst>
                  <a:gs pos="100000">
                    <a:schemeClr val="accent1">
                      <a:lumMod val="60000"/>
                      <a:lumMod val="60000"/>
                      <a:lumOff val="40000"/>
                    </a:schemeClr>
                  </a:gs>
                  <a:gs pos="0">
                    <a:schemeClr val="accent1">
                      <a:lumMod val="60000"/>
                    </a:schemeClr>
                  </a:gs>
                </a:gsLst>
                <a:lin ang="5400000" scaled="0"/>
              </a:gradFill>
              <a:ln w="19050">
                <a:solidFill>
                  <a:schemeClr val="lt1"/>
                </a:solidFill>
              </a:ln>
              <a:effectLst/>
            </c:spPr>
            <c:extLst>
              <c:ext xmlns:c16="http://schemas.microsoft.com/office/drawing/2014/chart" uri="{C3380CC4-5D6E-409C-BE32-E72D297353CC}">
                <c16:uniqueId val="{0000000D-A8D9-40CA-B43B-947D9A3D951F}"/>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dk1">
                        <a:lumMod val="75000"/>
                        <a:lumOff val="25000"/>
                      </a:schemeClr>
                    </a:solidFill>
                    <a:latin typeface="+mn-lt"/>
                    <a:ea typeface="+mn-ea"/>
                    <a:cs typeface="+mn-cs"/>
                  </a:defRPr>
                </a:pPr>
                <a:endParaRPr lang="es-CO"/>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Graficos!$A$6:$A$12</c:f>
              <c:strCache>
                <c:ptCount val="7"/>
                <c:pt idx="0">
                  <c:v>BIOLOGICO</c:v>
                </c:pt>
                <c:pt idx="1">
                  <c:v>FISICO</c:v>
                </c:pt>
                <c:pt idx="2">
                  <c:v>BIOMECANICO</c:v>
                </c:pt>
                <c:pt idx="3">
                  <c:v>PSICOSOCIAL</c:v>
                </c:pt>
                <c:pt idx="4">
                  <c:v>CONDICIONES DE SEGURIDAD</c:v>
                </c:pt>
                <c:pt idx="5">
                  <c:v>QUIMICO</c:v>
                </c:pt>
                <c:pt idx="6">
                  <c:v>FENOMENOS NATURALES</c:v>
                </c:pt>
              </c:strCache>
            </c:strRef>
          </c:cat>
          <c:val>
            <c:numRef>
              <c:f>Graficos!$B$6:$B$12</c:f>
              <c:numCache>
                <c:formatCode>General</c:formatCode>
                <c:ptCount val="7"/>
                <c:pt idx="1">
                  <c:v>2</c:v>
                </c:pt>
                <c:pt idx="2">
                  <c:v>1</c:v>
                </c:pt>
                <c:pt idx="3">
                  <c:v>6</c:v>
                </c:pt>
                <c:pt idx="4">
                  <c:v>4</c:v>
                </c:pt>
                <c:pt idx="6">
                  <c:v>1</c:v>
                </c:pt>
              </c:numCache>
            </c:numRef>
          </c:val>
          <c:extLst>
            <c:ext xmlns:c16="http://schemas.microsoft.com/office/drawing/2014/chart" uri="{C3380CC4-5D6E-409C-BE32-E72D297353CC}">
              <c16:uniqueId val="{0000000E-A8D9-40CA-B43B-947D9A3D951F}"/>
            </c:ext>
          </c:extLst>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CO"/>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D8D4AB-9215-411F-AB75-3DA6A410D007}" type="doc">
      <dgm:prSet loTypeId="urn:microsoft.com/office/officeart/2005/8/layout/chevron1" loCatId="process" qsTypeId="urn:microsoft.com/office/officeart/2005/8/quickstyle/simple1" qsCatId="simple" csTypeId="urn:microsoft.com/office/officeart/2005/8/colors/colorful5" csCatId="colorful" phldr="1"/>
      <dgm:spPr/>
      <dgm:t>
        <a:bodyPr/>
        <a:lstStyle/>
        <a:p>
          <a:endParaRPr lang="es-CO"/>
        </a:p>
      </dgm:t>
    </dgm:pt>
    <dgm:pt modelId="{2FA6E2B0-E06E-47B2-B827-0910EA4B45D0}">
      <dgm:prSet custT="1"/>
      <dgm:spPr/>
      <dgm:t>
        <a:bodyPr/>
        <a:lstStyle/>
        <a:p>
          <a:r>
            <a:rPr lang="es-MX" sz="1600" b="1" dirty="0"/>
            <a:t>Evaluación Inicial SG-SST:</a:t>
          </a:r>
          <a:endParaRPr lang="es-CO" sz="1600" b="1" dirty="0"/>
        </a:p>
      </dgm:t>
    </dgm:pt>
    <dgm:pt modelId="{2807E46A-382B-4150-B00C-A30253395CA5}" type="parTrans" cxnId="{CA1DFAEB-4AC6-4F1D-8031-441FA90FA50D}">
      <dgm:prSet/>
      <dgm:spPr/>
      <dgm:t>
        <a:bodyPr/>
        <a:lstStyle/>
        <a:p>
          <a:endParaRPr lang="es-CO" sz="1400"/>
        </a:p>
      </dgm:t>
    </dgm:pt>
    <dgm:pt modelId="{B2FF1B59-88A7-4421-80C5-E783D832E760}" type="sibTrans" cxnId="{CA1DFAEB-4AC6-4F1D-8031-441FA90FA50D}">
      <dgm:prSet/>
      <dgm:spPr/>
      <dgm:t>
        <a:bodyPr/>
        <a:lstStyle/>
        <a:p>
          <a:endParaRPr lang="es-CO" sz="1400"/>
        </a:p>
      </dgm:t>
    </dgm:pt>
    <dgm:pt modelId="{0D13EB05-905F-401B-9B37-F3C55DAD22E4}">
      <dgm:prSet custT="1"/>
      <dgm:spPr/>
      <dgm:t>
        <a:bodyPr/>
        <a:lstStyle/>
        <a:p>
          <a:r>
            <a:rPr lang="es-MX" sz="1600" dirty="0"/>
            <a:t>- Cumplimiento del 100% según el Decreto 1072/2015.</a:t>
          </a:r>
          <a:endParaRPr lang="es-CO" sz="1600" dirty="0"/>
        </a:p>
      </dgm:t>
    </dgm:pt>
    <dgm:pt modelId="{93ECB652-D896-4966-8A74-C3B494EE6CB4}" type="parTrans" cxnId="{B59BAE74-D9FF-4DE4-A389-E83375523E9C}">
      <dgm:prSet/>
      <dgm:spPr/>
      <dgm:t>
        <a:bodyPr/>
        <a:lstStyle/>
        <a:p>
          <a:endParaRPr lang="es-CO" sz="1400"/>
        </a:p>
      </dgm:t>
    </dgm:pt>
    <dgm:pt modelId="{E581DE59-30A2-405B-92E7-4A3CC819DE0D}" type="sibTrans" cxnId="{B59BAE74-D9FF-4DE4-A389-E83375523E9C}">
      <dgm:prSet/>
      <dgm:spPr/>
      <dgm:t>
        <a:bodyPr/>
        <a:lstStyle/>
        <a:p>
          <a:endParaRPr lang="es-CO" sz="1400"/>
        </a:p>
      </dgm:t>
    </dgm:pt>
    <dgm:pt modelId="{D05DAE1C-6E7D-435F-8487-766E03EC955C}">
      <dgm:prSet custT="1"/>
      <dgm:spPr/>
      <dgm:t>
        <a:bodyPr/>
        <a:lstStyle/>
        <a:p>
          <a:r>
            <a:rPr lang="es-MX" sz="1600" dirty="0"/>
            <a:t>- Acción pendiente: Actualizar plan de emergencias.</a:t>
          </a:r>
          <a:endParaRPr lang="es-CO" sz="1600" dirty="0"/>
        </a:p>
      </dgm:t>
    </dgm:pt>
    <dgm:pt modelId="{C65B69B5-2620-4485-BE79-95D8EDC0BD67}" type="parTrans" cxnId="{9371CCFA-4C89-4AD2-A73B-9D53AE1EE835}">
      <dgm:prSet/>
      <dgm:spPr/>
      <dgm:t>
        <a:bodyPr/>
        <a:lstStyle/>
        <a:p>
          <a:endParaRPr lang="es-CO" sz="1400"/>
        </a:p>
      </dgm:t>
    </dgm:pt>
    <dgm:pt modelId="{7F267CB0-F0F6-4AF6-9B16-0D84D834E828}" type="sibTrans" cxnId="{9371CCFA-4C89-4AD2-A73B-9D53AE1EE835}">
      <dgm:prSet/>
      <dgm:spPr/>
      <dgm:t>
        <a:bodyPr/>
        <a:lstStyle/>
        <a:p>
          <a:endParaRPr lang="es-CO" sz="1400"/>
        </a:p>
      </dgm:t>
    </dgm:pt>
    <dgm:pt modelId="{77C4EF03-565F-414C-B344-DDC38638E333}">
      <dgm:prSet custT="1"/>
      <dgm:spPr/>
      <dgm:t>
        <a:bodyPr/>
        <a:lstStyle/>
        <a:p>
          <a:r>
            <a:rPr lang="es-MX" sz="1600" b="1" dirty="0"/>
            <a:t>Identificación de Peligros:</a:t>
          </a:r>
          <a:endParaRPr lang="es-CO" sz="1600" b="1" dirty="0"/>
        </a:p>
      </dgm:t>
    </dgm:pt>
    <dgm:pt modelId="{1A843323-803C-4C35-87E6-EFAE96D3FB72}" type="parTrans" cxnId="{6F788622-FC4B-418B-918A-81EF4419A7C3}">
      <dgm:prSet/>
      <dgm:spPr/>
      <dgm:t>
        <a:bodyPr/>
        <a:lstStyle/>
        <a:p>
          <a:endParaRPr lang="es-CO" sz="1400"/>
        </a:p>
      </dgm:t>
    </dgm:pt>
    <dgm:pt modelId="{5434A762-8966-434B-A315-E2AC2FFFD5F4}" type="sibTrans" cxnId="{6F788622-FC4B-418B-918A-81EF4419A7C3}">
      <dgm:prSet/>
      <dgm:spPr/>
      <dgm:t>
        <a:bodyPr/>
        <a:lstStyle/>
        <a:p>
          <a:endParaRPr lang="es-CO" sz="1400"/>
        </a:p>
      </dgm:t>
    </dgm:pt>
    <dgm:pt modelId="{345690D5-7FCF-4001-9EAE-D0FB5820A4DE}">
      <dgm:prSet custT="1"/>
      <dgm:spPr/>
      <dgm:t>
        <a:bodyPr/>
        <a:lstStyle/>
        <a:p>
          <a:r>
            <a:rPr lang="es-MX" sz="1600" dirty="0"/>
            <a:t>- Matriz revisada anualmente con COPASST.</a:t>
          </a:r>
          <a:endParaRPr lang="es-CO" sz="1600" dirty="0"/>
        </a:p>
      </dgm:t>
    </dgm:pt>
    <dgm:pt modelId="{FFECF026-A64C-4CE9-B886-73753D5FC0BC}" type="parTrans" cxnId="{D42C4E5D-E8B4-4E6E-8C1F-29675F9CACD6}">
      <dgm:prSet/>
      <dgm:spPr/>
      <dgm:t>
        <a:bodyPr/>
        <a:lstStyle/>
        <a:p>
          <a:endParaRPr lang="es-CO" sz="1400"/>
        </a:p>
      </dgm:t>
    </dgm:pt>
    <dgm:pt modelId="{8269CB19-42FF-48AB-8E78-4DE62170ADE7}" type="sibTrans" cxnId="{D42C4E5D-E8B4-4E6E-8C1F-29675F9CACD6}">
      <dgm:prSet/>
      <dgm:spPr/>
      <dgm:t>
        <a:bodyPr/>
        <a:lstStyle/>
        <a:p>
          <a:endParaRPr lang="es-CO" sz="1400"/>
        </a:p>
      </dgm:t>
    </dgm:pt>
    <dgm:pt modelId="{FAAD5FE5-7811-46FF-8F44-5ABF32C72F4C}">
      <dgm:prSet custT="1"/>
      <dgm:spPr/>
      <dgm:t>
        <a:bodyPr/>
        <a:lstStyle/>
        <a:p>
          <a:r>
            <a:rPr lang="es-MX" sz="1600" dirty="0"/>
            <a:t>- Accidente de mayo dentro de los riesgos no aceptables.</a:t>
          </a:r>
          <a:endParaRPr lang="es-CO" sz="1600" dirty="0"/>
        </a:p>
      </dgm:t>
    </dgm:pt>
    <dgm:pt modelId="{695634AD-4735-41E8-9ACA-6581C2957624}" type="parTrans" cxnId="{79AD297C-0949-4647-8071-1A9E6E7FF62A}">
      <dgm:prSet/>
      <dgm:spPr/>
      <dgm:t>
        <a:bodyPr/>
        <a:lstStyle/>
        <a:p>
          <a:endParaRPr lang="es-CO" sz="1400"/>
        </a:p>
      </dgm:t>
    </dgm:pt>
    <dgm:pt modelId="{286F7F4C-89DA-4494-8678-A8BB5A08A288}" type="sibTrans" cxnId="{79AD297C-0949-4647-8071-1A9E6E7FF62A}">
      <dgm:prSet/>
      <dgm:spPr/>
      <dgm:t>
        <a:bodyPr/>
        <a:lstStyle/>
        <a:p>
          <a:endParaRPr lang="es-CO" sz="1400"/>
        </a:p>
      </dgm:t>
    </dgm:pt>
    <dgm:pt modelId="{DAA1A970-B76D-45C7-B203-9C36497F78FB}">
      <dgm:prSet custT="1"/>
      <dgm:spPr/>
      <dgm:t>
        <a:bodyPr/>
        <a:lstStyle/>
        <a:p>
          <a:r>
            <a:rPr lang="es-MX" sz="1600" dirty="0"/>
            <a:t>- 1 accidente de trabajo registrado.</a:t>
          </a:r>
          <a:endParaRPr lang="es-CO" sz="1600" dirty="0"/>
        </a:p>
      </dgm:t>
    </dgm:pt>
    <dgm:pt modelId="{DFE8B4F8-42FB-46E1-8F47-6CC46B4EAD00}" type="parTrans" cxnId="{97D1B364-6417-42AE-93AF-ED3E54ACA553}">
      <dgm:prSet/>
      <dgm:spPr/>
      <dgm:t>
        <a:bodyPr/>
        <a:lstStyle/>
        <a:p>
          <a:endParaRPr lang="es-CO" sz="1400"/>
        </a:p>
      </dgm:t>
    </dgm:pt>
    <dgm:pt modelId="{D89877F6-145B-40B4-9FB8-5222AD01920B}" type="sibTrans" cxnId="{97D1B364-6417-42AE-93AF-ED3E54ACA553}">
      <dgm:prSet/>
      <dgm:spPr/>
      <dgm:t>
        <a:bodyPr/>
        <a:lstStyle/>
        <a:p>
          <a:endParaRPr lang="es-CO" sz="1400"/>
        </a:p>
      </dgm:t>
    </dgm:pt>
    <dgm:pt modelId="{174B2024-B960-4B37-9427-07D7DDB6B08F}">
      <dgm:prSet custT="1"/>
      <dgm:spPr/>
      <dgm:t>
        <a:bodyPr/>
        <a:lstStyle/>
        <a:p>
          <a:r>
            <a:rPr lang="es-MX" sz="1600" dirty="0"/>
            <a:t>- 0 enfermedades laborales.</a:t>
          </a:r>
          <a:endParaRPr lang="es-CO" sz="1600" dirty="0"/>
        </a:p>
      </dgm:t>
    </dgm:pt>
    <dgm:pt modelId="{590BFA97-3802-4F58-8B98-418FA4AD80EA}" type="parTrans" cxnId="{0F7F8A80-3F64-4008-A3F6-6412EEB8258F}">
      <dgm:prSet/>
      <dgm:spPr/>
      <dgm:t>
        <a:bodyPr/>
        <a:lstStyle/>
        <a:p>
          <a:endParaRPr lang="es-CO" sz="1400"/>
        </a:p>
      </dgm:t>
    </dgm:pt>
    <dgm:pt modelId="{F5DF5200-BD90-4D19-813D-C08B36C07E28}" type="sibTrans" cxnId="{0F7F8A80-3F64-4008-A3F6-6412EEB8258F}">
      <dgm:prSet/>
      <dgm:spPr/>
      <dgm:t>
        <a:bodyPr/>
        <a:lstStyle/>
        <a:p>
          <a:endParaRPr lang="es-CO" sz="1400"/>
        </a:p>
      </dgm:t>
    </dgm:pt>
    <dgm:pt modelId="{545F49D4-70AE-4352-8E30-DBADB0523064}">
      <dgm:prSet custT="1"/>
      <dgm:spPr/>
      <dgm:t>
        <a:bodyPr/>
        <a:lstStyle/>
        <a:p>
          <a:r>
            <a:rPr lang="es-MX" sz="1600" b="1" dirty="0"/>
            <a:t>Otras Acciones y Seguimientos:</a:t>
          </a:r>
          <a:endParaRPr lang="es-CO" sz="1600" b="1" dirty="0"/>
        </a:p>
      </dgm:t>
    </dgm:pt>
    <dgm:pt modelId="{31839956-E40F-40FF-8867-0447903F74AC}" type="parTrans" cxnId="{149E2ACD-19AE-48BD-9EB9-E52A795DC6B9}">
      <dgm:prSet/>
      <dgm:spPr/>
      <dgm:t>
        <a:bodyPr/>
        <a:lstStyle/>
        <a:p>
          <a:endParaRPr lang="es-CO" sz="1400"/>
        </a:p>
      </dgm:t>
    </dgm:pt>
    <dgm:pt modelId="{23B254C2-0291-4B00-BB90-0234B4DBA4EB}" type="sibTrans" cxnId="{149E2ACD-19AE-48BD-9EB9-E52A795DC6B9}">
      <dgm:prSet/>
      <dgm:spPr/>
      <dgm:t>
        <a:bodyPr/>
        <a:lstStyle/>
        <a:p>
          <a:endParaRPr lang="es-CO" sz="1400"/>
        </a:p>
      </dgm:t>
    </dgm:pt>
    <dgm:pt modelId="{C1410AF6-72C5-4F80-B9B4-C916D3C524B8}">
      <dgm:prSet custT="1"/>
      <dgm:spPr/>
      <dgm:t>
        <a:bodyPr/>
        <a:lstStyle/>
        <a:p>
          <a:r>
            <a:rPr lang="es-MX" sz="1600" dirty="0"/>
            <a:t>- Monitoreo de salud de servidores.</a:t>
          </a:r>
          <a:endParaRPr lang="es-CO" sz="1600" dirty="0"/>
        </a:p>
      </dgm:t>
    </dgm:pt>
    <dgm:pt modelId="{D954409B-109F-4F9E-81B9-964F2D825CD6}" type="parTrans" cxnId="{B4BC8451-79F6-4C70-900E-38E6C03B5AFA}">
      <dgm:prSet/>
      <dgm:spPr/>
      <dgm:t>
        <a:bodyPr/>
        <a:lstStyle/>
        <a:p>
          <a:endParaRPr lang="es-CO" sz="1400"/>
        </a:p>
      </dgm:t>
    </dgm:pt>
    <dgm:pt modelId="{203DE2B3-D912-4B76-95D6-7042658B07F6}" type="sibTrans" cxnId="{B4BC8451-79F6-4C70-900E-38E6C03B5AFA}">
      <dgm:prSet/>
      <dgm:spPr/>
      <dgm:t>
        <a:bodyPr/>
        <a:lstStyle/>
        <a:p>
          <a:endParaRPr lang="es-CO" sz="1400"/>
        </a:p>
      </dgm:t>
    </dgm:pt>
    <dgm:pt modelId="{76FAF4CB-790B-4CB6-9DFC-2C5CA15BA122}">
      <dgm:prSet custT="1"/>
      <dgm:spPr/>
      <dgm:t>
        <a:bodyPr/>
        <a:lstStyle/>
        <a:p>
          <a:r>
            <a:rPr lang="es-MX" sz="1600" dirty="0"/>
            <a:t>- Seguimiento a ARL.</a:t>
          </a:r>
          <a:endParaRPr lang="es-CO" sz="1600" dirty="0"/>
        </a:p>
      </dgm:t>
    </dgm:pt>
    <dgm:pt modelId="{51CB6973-10B5-4FA5-A5F1-28534899B632}" type="parTrans" cxnId="{C5E6CE82-FA73-4BA9-95F9-C941524258A4}">
      <dgm:prSet/>
      <dgm:spPr/>
      <dgm:t>
        <a:bodyPr/>
        <a:lstStyle/>
        <a:p>
          <a:endParaRPr lang="es-CO" sz="1400"/>
        </a:p>
      </dgm:t>
    </dgm:pt>
    <dgm:pt modelId="{FFA50225-9257-4FFB-BCB5-6DCB2CC44DF4}" type="sibTrans" cxnId="{C5E6CE82-FA73-4BA9-95F9-C941524258A4}">
      <dgm:prSet/>
      <dgm:spPr/>
      <dgm:t>
        <a:bodyPr/>
        <a:lstStyle/>
        <a:p>
          <a:endParaRPr lang="es-CO" sz="1400"/>
        </a:p>
      </dgm:t>
    </dgm:pt>
    <dgm:pt modelId="{7193A323-44D3-4662-9D27-21EE99F08AE1}">
      <dgm:prSet custT="1"/>
      <dgm:spPr/>
      <dgm:t>
        <a:bodyPr/>
        <a:lstStyle/>
        <a:p>
          <a:r>
            <a:rPr lang="es-MX" sz="1600" dirty="0"/>
            <a:t>- Funcionamiento de COPASST y CCL.</a:t>
          </a:r>
          <a:endParaRPr lang="es-CO" sz="1600" dirty="0"/>
        </a:p>
      </dgm:t>
    </dgm:pt>
    <dgm:pt modelId="{C139E491-C56A-4A75-AA0A-203CA6BF210D}" type="parTrans" cxnId="{2308CC36-9B5C-4AFA-8E62-3C7F5C7244C9}">
      <dgm:prSet/>
      <dgm:spPr/>
      <dgm:t>
        <a:bodyPr/>
        <a:lstStyle/>
        <a:p>
          <a:endParaRPr lang="es-CO" sz="1400"/>
        </a:p>
      </dgm:t>
    </dgm:pt>
    <dgm:pt modelId="{FD953667-7E57-45FC-B001-B1D783543924}" type="sibTrans" cxnId="{2308CC36-9B5C-4AFA-8E62-3C7F5C7244C9}">
      <dgm:prSet/>
      <dgm:spPr/>
      <dgm:t>
        <a:bodyPr/>
        <a:lstStyle/>
        <a:p>
          <a:endParaRPr lang="es-CO" sz="1400"/>
        </a:p>
      </dgm:t>
    </dgm:pt>
    <dgm:pt modelId="{6CB380D1-157C-4BDE-96AD-F5D9F49CDFDF}">
      <dgm:prSet custT="1"/>
      <dgm:spPr/>
      <dgm:t>
        <a:bodyPr/>
        <a:lstStyle/>
        <a:p>
          <a:r>
            <a:rPr lang="es-MX" sz="1600" b="1" dirty="0"/>
            <a:t>Reporte de Incidentes:</a:t>
          </a:r>
          <a:endParaRPr lang="es-CO" sz="1600" b="1" dirty="0"/>
        </a:p>
      </dgm:t>
    </dgm:pt>
    <dgm:pt modelId="{F540C8D6-1F1D-435C-BA98-A4291044607D}" type="sibTrans" cxnId="{081B400C-90F9-40C7-8E3F-DCA06CECD59F}">
      <dgm:prSet/>
      <dgm:spPr/>
      <dgm:t>
        <a:bodyPr/>
        <a:lstStyle/>
        <a:p>
          <a:endParaRPr lang="es-CO" sz="1400"/>
        </a:p>
      </dgm:t>
    </dgm:pt>
    <dgm:pt modelId="{99AD000C-5751-467C-BB1A-6A2B92B470F2}" type="parTrans" cxnId="{081B400C-90F9-40C7-8E3F-DCA06CECD59F}">
      <dgm:prSet/>
      <dgm:spPr/>
      <dgm:t>
        <a:bodyPr/>
        <a:lstStyle/>
        <a:p>
          <a:endParaRPr lang="es-CO" sz="1400"/>
        </a:p>
      </dgm:t>
    </dgm:pt>
    <dgm:pt modelId="{AA914985-3E25-4B23-AED9-A09F01A0B00E}" type="pres">
      <dgm:prSet presAssocID="{5AD8D4AB-9215-411F-AB75-3DA6A410D007}" presName="Name0" presStyleCnt="0">
        <dgm:presLayoutVars>
          <dgm:dir/>
          <dgm:animLvl val="lvl"/>
          <dgm:resizeHandles val="exact"/>
        </dgm:presLayoutVars>
      </dgm:prSet>
      <dgm:spPr/>
    </dgm:pt>
    <dgm:pt modelId="{7681B176-5FB2-42D0-8844-17D23DF367A9}" type="pres">
      <dgm:prSet presAssocID="{2FA6E2B0-E06E-47B2-B827-0910EA4B45D0}" presName="composite" presStyleCnt="0"/>
      <dgm:spPr/>
    </dgm:pt>
    <dgm:pt modelId="{E254DD44-7BFB-4274-AF3E-A7F5AAF8168F}" type="pres">
      <dgm:prSet presAssocID="{2FA6E2B0-E06E-47B2-B827-0910EA4B45D0}" presName="parTx" presStyleLbl="node1" presStyleIdx="0" presStyleCnt="4">
        <dgm:presLayoutVars>
          <dgm:chMax val="0"/>
          <dgm:chPref val="0"/>
          <dgm:bulletEnabled val="1"/>
        </dgm:presLayoutVars>
      </dgm:prSet>
      <dgm:spPr/>
    </dgm:pt>
    <dgm:pt modelId="{E0CD704A-C7E4-45A6-9E7E-248AB1145896}" type="pres">
      <dgm:prSet presAssocID="{2FA6E2B0-E06E-47B2-B827-0910EA4B45D0}" presName="desTx" presStyleLbl="revTx" presStyleIdx="0" presStyleCnt="4">
        <dgm:presLayoutVars>
          <dgm:bulletEnabled val="1"/>
        </dgm:presLayoutVars>
      </dgm:prSet>
      <dgm:spPr/>
    </dgm:pt>
    <dgm:pt modelId="{D4390F36-85F9-4D2F-9120-53463463F35E}" type="pres">
      <dgm:prSet presAssocID="{B2FF1B59-88A7-4421-80C5-E783D832E760}" presName="space" presStyleCnt="0"/>
      <dgm:spPr/>
    </dgm:pt>
    <dgm:pt modelId="{57D34064-5264-4168-80CC-3DA4DE440093}" type="pres">
      <dgm:prSet presAssocID="{77C4EF03-565F-414C-B344-DDC38638E333}" presName="composite" presStyleCnt="0"/>
      <dgm:spPr/>
    </dgm:pt>
    <dgm:pt modelId="{13AB16F2-BE8A-4F2E-94FB-D18C0145A84C}" type="pres">
      <dgm:prSet presAssocID="{77C4EF03-565F-414C-B344-DDC38638E333}" presName="parTx" presStyleLbl="node1" presStyleIdx="1" presStyleCnt="4">
        <dgm:presLayoutVars>
          <dgm:chMax val="0"/>
          <dgm:chPref val="0"/>
          <dgm:bulletEnabled val="1"/>
        </dgm:presLayoutVars>
      </dgm:prSet>
      <dgm:spPr/>
    </dgm:pt>
    <dgm:pt modelId="{70BCA1C1-327D-4D5F-AD7A-77D343D35457}" type="pres">
      <dgm:prSet presAssocID="{77C4EF03-565F-414C-B344-DDC38638E333}" presName="desTx" presStyleLbl="revTx" presStyleIdx="1" presStyleCnt="4">
        <dgm:presLayoutVars>
          <dgm:bulletEnabled val="1"/>
        </dgm:presLayoutVars>
      </dgm:prSet>
      <dgm:spPr/>
    </dgm:pt>
    <dgm:pt modelId="{E22337FA-9420-420D-8C10-E54EF5BE2E93}" type="pres">
      <dgm:prSet presAssocID="{5434A762-8966-434B-A315-E2AC2FFFD5F4}" presName="space" presStyleCnt="0"/>
      <dgm:spPr/>
    </dgm:pt>
    <dgm:pt modelId="{DD1EEA22-466F-40AD-92A4-3C8996AEFB48}" type="pres">
      <dgm:prSet presAssocID="{6CB380D1-157C-4BDE-96AD-F5D9F49CDFDF}" presName="composite" presStyleCnt="0"/>
      <dgm:spPr/>
    </dgm:pt>
    <dgm:pt modelId="{31DAA14D-3B2B-409A-9784-EB0E34DF02D7}" type="pres">
      <dgm:prSet presAssocID="{6CB380D1-157C-4BDE-96AD-F5D9F49CDFDF}" presName="parTx" presStyleLbl="node1" presStyleIdx="2" presStyleCnt="4">
        <dgm:presLayoutVars>
          <dgm:chMax val="0"/>
          <dgm:chPref val="0"/>
          <dgm:bulletEnabled val="1"/>
        </dgm:presLayoutVars>
      </dgm:prSet>
      <dgm:spPr/>
    </dgm:pt>
    <dgm:pt modelId="{647F839D-D7CE-4E41-A739-7AE5B8C89FC0}" type="pres">
      <dgm:prSet presAssocID="{6CB380D1-157C-4BDE-96AD-F5D9F49CDFDF}" presName="desTx" presStyleLbl="revTx" presStyleIdx="2" presStyleCnt="4">
        <dgm:presLayoutVars>
          <dgm:bulletEnabled val="1"/>
        </dgm:presLayoutVars>
      </dgm:prSet>
      <dgm:spPr/>
    </dgm:pt>
    <dgm:pt modelId="{6CB708FD-98F9-4FC1-8C73-361E13AE2AA6}" type="pres">
      <dgm:prSet presAssocID="{F540C8D6-1F1D-435C-BA98-A4291044607D}" presName="space" presStyleCnt="0"/>
      <dgm:spPr/>
    </dgm:pt>
    <dgm:pt modelId="{A49D20BC-8686-4F57-B5C3-F61CBD1EB5C3}" type="pres">
      <dgm:prSet presAssocID="{545F49D4-70AE-4352-8E30-DBADB0523064}" presName="composite" presStyleCnt="0"/>
      <dgm:spPr/>
    </dgm:pt>
    <dgm:pt modelId="{3C1F2DFA-C241-4730-89FE-C5DE99C2331F}" type="pres">
      <dgm:prSet presAssocID="{545F49D4-70AE-4352-8E30-DBADB0523064}" presName="parTx" presStyleLbl="node1" presStyleIdx="3" presStyleCnt="4">
        <dgm:presLayoutVars>
          <dgm:chMax val="0"/>
          <dgm:chPref val="0"/>
          <dgm:bulletEnabled val="1"/>
        </dgm:presLayoutVars>
      </dgm:prSet>
      <dgm:spPr/>
    </dgm:pt>
    <dgm:pt modelId="{D2CF4128-5107-4216-B51E-F74600E31503}" type="pres">
      <dgm:prSet presAssocID="{545F49D4-70AE-4352-8E30-DBADB0523064}" presName="desTx" presStyleLbl="revTx" presStyleIdx="3" presStyleCnt="4">
        <dgm:presLayoutVars>
          <dgm:bulletEnabled val="1"/>
        </dgm:presLayoutVars>
      </dgm:prSet>
      <dgm:spPr/>
    </dgm:pt>
  </dgm:ptLst>
  <dgm:cxnLst>
    <dgm:cxn modelId="{F5036B07-6154-4DAB-9CCC-E47E9ED771C4}" type="presOf" srcId="{6CB380D1-157C-4BDE-96AD-F5D9F49CDFDF}" destId="{31DAA14D-3B2B-409A-9784-EB0E34DF02D7}" srcOrd="0" destOrd="0" presId="urn:microsoft.com/office/officeart/2005/8/layout/chevron1"/>
    <dgm:cxn modelId="{081B400C-90F9-40C7-8E3F-DCA06CECD59F}" srcId="{5AD8D4AB-9215-411F-AB75-3DA6A410D007}" destId="{6CB380D1-157C-4BDE-96AD-F5D9F49CDFDF}" srcOrd="2" destOrd="0" parTransId="{99AD000C-5751-467C-BB1A-6A2B92B470F2}" sibTransId="{F540C8D6-1F1D-435C-BA98-A4291044607D}"/>
    <dgm:cxn modelId="{AEEADF1E-AF28-4298-844D-9152EAC6242D}" type="presOf" srcId="{77C4EF03-565F-414C-B344-DDC38638E333}" destId="{13AB16F2-BE8A-4F2E-94FB-D18C0145A84C}" srcOrd="0" destOrd="0" presId="urn:microsoft.com/office/officeart/2005/8/layout/chevron1"/>
    <dgm:cxn modelId="{6F788622-FC4B-418B-918A-81EF4419A7C3}" srcId="{5AD8D4AB-9215-411F-AB75-3DA6A410D007}" destId="{77C4EF03-565F-414C-B344-DDC38638E333}" srcOrd="1" destOrd="0" parTransId="{1A843323-803C-4C35-87E6-EFAE96D3FB72}" sibTransId="{5434A762-8966-434B-A315-E2AC2FFFD5F4}"/>
    <dgm:cxn modelId="{ABA2DE29-5838-416C-BACD-AF21F23193AD}" type="presOf" srcId="{5AD8D4AB-9215-411F-AB75-3DA6A410D007}" destId="{AA914985-3E25-4B23-AED9-A09F01A0B00E}" srcOrd="0" destOrd="0" presId="urn:microsoft.com/office/officeart/2005/8/layout/chevron1"/>
    <dgm:cxn modelId="{2308CC36-9B5C-4AFA-8E62-3C7F5C7244C9}" srcId="{545F49D4-70AE-4352-8E30-DBADB0523064}" destId="{7193A323-44D3-4662-9D27-21EE99F08AE1}" srcOrd="2" destOrd="0" parTransId="{C139E491-C56A-4A75-AA0A-203CA6BF210D}" sibTransId="{FD953667-7E57-45FC-B001-B1D783543924}"/>
    <dgm:cxn modelId="{C672423C-BB9C-492A-95DC-254151F5684D}" type="presOf" srcId="{174B2024-B960-4B37-9427-07D7DDB6B08F}" destId="{647F839D-D7CE-4E41-A739-7AE5B8C89FC0}" srcOrd="0" destOrd="1" presId="urn:microsoft.com/office/officeart/2005/8/layout/chevron1"/>
    <dgm:cxn modelId="{39C3593E-FB4E-4F6F-A2D7-5E7E3E5FC142}" type="presOf" srcId="{7193A323-44D3-4662-9D27-21EE99F08AE1}" destId="{D2CF4128-5107-4216-B51E-F74600E31503}" srcOrd="0" destOrd="2" presId="urn:microsoft.com/office/officeart/2005/8/layout/chevron1"/>
    <dgm:cxn modelId="{D42C4E5D-E8B4-4E6E-8C1F-29675F9CACD6}" srcId="{77C4EF03-565F-414C-B344-DDC38638E333}" destId="{345690D5-7FCF-4001-9EAE-D0FB5820A4DE}" srcOrd="0" destOrd="0" parTransId="{FFECF026-A64C-4CE9-B886-73753D5FC0BC}" sibTransId="{8269CB19-42FF-48AB-8E78-4DE62170ADE7}"/>
    <dgm:cxn modelId="{97D1B364-6417-42AE-93AF-ED3E54ACA553}" srcId="{6CB380D1-157C-4BDE-96AD-F5D9F49CDFDF}" destId="{DAA1A970-B76D-45C7-B203-9C36497F78FB}" srcOrd="0" destOrd="0" parTransId="{DFE8B4F8-42FB-46E1-8F47-6CC46B4EAD00}" sibTransId="{D89877F6-145B-40B4-9FB8-5222AD01920B}"/>
    <dgm:cxn modelId="{B4BC8451-79F6-4C70-900E-38E6C03B5AFA}" srcId="{545F49D4-70AE-4352-8E30-DBADB0523064}" destId="{C1410AF6-72C5-4F80-B9B4-C916D3C524B8}" srcOrd="0" destOrd="0" parTransId="{D954409B-109F-4F9E-81B9-964F2D825CD6}" sibTransId="{203DE2B3-D912-4B76-95D6-7042658B07F6}"/>
    <dgm:cxn modelId="{B59BAE74-D9FF-4DE4-A389-E83375523E9C}" srcId="{2FA6E2B0-E06E-47B2-B827-0910EA4B45D0}" destId="{0D13EB05-905F-401B-9B37-F3C55DAD22E4}" srcOrd="0" destOrd="0" parTransId="{93ECB652-D896-4966-8A74-C3B494EE6CB4}" sibTransId="{E581DE59-30A2-405B-92E7-4A3CC819DE0D}"/>
    <dgm:cxn modelId="{B5C61E7B-BDA7-488A-9BEC-4FC6102645DB}" type="presOf" srcId="{FAAD5FE5-7811-46FF-8F44-5ABF32C72F4C}" destId="{70BCA1C1-327D-4D5F-AD7A-77D343D35457}" srcOrd="0" destOrd="1" presId="urn:microsoft.com/office/officeart/2005/8/layout/chevron1"/>
    <dgm:cxn modelId="{79AD297C-0949-4647-8071-1A9E6E7FF62A}" srcId="{77C4EF03-565F-414C-B344-DDC38638E333}" destId="{FAAD5FE5-7811-46FF-8F44-5ABF32C72F4C}" srcOrd="1" destOrd="0" parTransId="{695634AD-4735-41E8-9ACA-6581C2957624}" sibTransId="{286F7F4C-89DA-4494-8678-A8BB5A08A288}"/>
    <dgm:cxn modelId="{CA32367D-A4BB-423D-AFB2-9414C71BBA02}" type="presOf" srcId="{76FAF4CB-790B-4CB6-9DFC-2C5CA15BA122}" destId="{D2CF4128-5107-4216-B51E-F74600E31503}" srcOrd="0" destOrd="1" presId="urn:microsoft.com/office/officeart/2005/8/layout/chevron1"/>
    <dgm:cxn modelId="{0F7F8A80-3F64-4008-A3F6-6412EEB8258F}" srcId="{6CB380D1-157C-4BDE-96AD-F5D9F49CDFDF}" destId="{174B2024-B960-4B37-9427-07D7DDB6B08F}" srcOrd="1" destOrd="0" parTransId="{590BFA97-3802-4F58-8B98-418FA4AD80EA}" sibTransId="{F5DF5200-BD90-4D19-813D-C08B36C07E28}"/>
    <dgm:cxn modelId="{C5E6CE82-FA73-4BA9-95F9-C941524258A4}" srcId="{545F49D4-70AE-4352-8E30-DBADB0523064}" destId="{76FAF4CB-790B-4CB6-9DFC-2C5CA15BA122}" srcOrd="1" destOrd="0" parTransId="{51CB6973-10B5-4FA5-A5F1-28534899B632}" sibTransId="{FFA50225-9257-4FFB-BCB5-6DCB2CC44DF4}"/>
    <dgm:cxn modelId="{4F340C8C-0D39-48AD-B560-4B31DE050289}" type="presOf" srcId="{345690D5-7FCF-4001-9EAE-D0FB5820A4DE}" destId="{70BCA1C1-327D-4D5F-AD7A-77D343D35457}" srcOrd="0" destOrd="0" presId="urn:microsoft.com/office/officeart/2005/8/layout/chevron1"/>
    <dgm:cxn modelId="{1483C5AA-CC14-4A57-8B44-C1B4EC48FD62}" type="presOf" srcId="{0D13EB05-905F-401B-9B37-F3C55DAD22E4}" destId="{E0CD704A-C7E4-45A6-9E7E-248AB1145896}" srcOrd="0" destOrd="0" presId="urn:microsoft.com/office/officeart/2005/8/layout/chevron1"/>
    <dgm:cxn modelId="{65AF5DBB-E88F-4CFE-8D89-F478545248C2}" type="presOf" srcId="{2FA6E2B0-E06E-47B2-B827-0910EA4B45D0}" destId="{E254DD44-7BFB-4274-AF3E-A7F5AAF8168F}" srcOrd="0" destOrd="0" presId="urn:microsoft.com/office/officeart/2005/8/layout/chevron1"/>
    <dgm:cxn modelId="{149E2ACD-19AE-48BD-9EB9-E52A795DC6B9}" srcId="{5AD8D4AB-9215-411F-AB75-3DA6A410D007}" destId="{545F49D4-70AE-4352-8E30-DBADB0523064}" srcOrd="3" destOrd="0" parTransId="{31839956-E40F-40FF-8867-0447903F74AC}" sibTransId="{23B254C2-0291-4B00-BB90-0234B4DBA4EB}"/>
    <dgm:cxn modelId="{0937DBD9-FDE7-4432-A68A-CBF4436CBF71}" type="presOf" srcId="{545F49D4-70AE-4352-8E30-DBADB0523064}" destId="{3C1F2DFA-C241-4730-89FE-C5DE99C2331F}" srcOrd="0" destOrd="0" presId="urn:microsoft.com/office/officeart/2005/8/layout/chevron1"/>
    <dgm:cxn modelId="{F7720CDA-227B-412E-AEF1-C52915248E39}" type="presOf" srcId="{DAA1A970-B76D-45C7-B203-9C36497F78FB}" destId="{647F839D-D7CE-4E41-A739-7AE5B8C89FC0}" srcOrd="0" destOrd="0" presId="urn:microsoft.com/office/officeart/2005/8/layout/chevron1"/>
    <dgm:cxn modelId="{CA1DFAEB-4AC6-4F1D-8031-441FA90FA50D}" srcId="{5AD8D4AB-9215-411F-AB75-3DA6A410D007}" destId="{2FA6E2B0-E06E-47B2-B827-0910EA4B45D0}" srcOrd="0" destOrd="0" parTransId="{2807E46A-382B-4150-B00C-A30253395CA5}" sibTransId="{B2FF1B59-88A7-4421-80C5-E783D832E760}"/>
    <dgm:cxn modelId="{93DDBFF0-0AC8-4919-88EB-E14824314392}" type="presOf" srcId="{D05DAE1C-6E7D-435F-8487-766E03EC955C}" destId="{E0CD704A-C7E4-45A6-9E7E-248AB1145896}" srcOrd="0" destOrd="1" presId="urn:microsoft.com/office/officeart/2005/8/layout/chevron1"/>
    <dgm:cxn modelId="{3092A1F8-9C4B-4E97-81B1-45C5046FD179}" type="presOf" srcId="{C1410AF6-72C5-4F80-B9B4-C916D3C524B8}" destId="{D2CF4128-5107-4216-B51E-F74600E31503}" srcOrd="0" destOrd="0" presId="urn:microsoft.com/office/officeart/2005/8/layout/chevron1"/>
    <dgm:cxn modelId="{9371CCFA-4C89-4AD2-A73B-9D53AE1EE835}" srcId="{2FA6E2B0-E06E-47B2-B827-0910EA4B45D0}" destId="{D05DAE1C-6E7D-435F-8487-766E03EC955C}" srcOrd="1" destOrd="0" parTransId="{C65B69B5-2620-4485-BE79-95D8EDC0BD67}" sibTransId="{7F267CB0-F0F6-4AF6-9B16-0D84D834E828}"/>
    <dgm:cxn modelId="{D3785C93-0171-4FFD-B528-41FEBC8D41D3}" type="presParOf" srcId="{AA914985-3E25-4B23-AED9-A09F01A0B00E}" destId="{7681B176-5FB2-42D0-8844-17D23DF367A9}" srcOrd="0" destOrd="0" presId="urn:microsoft.com/office/officeart/2005/8/layout/chevron1"/>
    <dgm:cxn modelId="{C1617D64-DA82-431A-BCD5-95424BF94B4E}" type="presParOf" srcId="{7681B176-5FB2-42D0-8844-17D23DF367A9}" destId="{E254DD44-7BFB-4274-AF3E-A7F5AAF8168F}" srcOrd="0" destOrd="0" presId="urn:microsoft.com/office/officeart/2005/8/layout/chevron1"/>
    <dgm:cxn modelId="{DD48E67F-922D-430F-896B-4096509C58F7}" type="presParOf" srcId="{7681B176-5FB2-42D0-8844-17D23DF367A9}" destId="{E0CD704A-C7E4-45A6-9E7E-248AB1145896}" srcOrd="1" destOrd="0" presId="urn:microsoft.com/office/officeart/2005/8/layout/chevron1"/>
    <dgm:cxn modelId="{C0E99BD1-58E9-4E2B-9BC4-B7DA0118C5F9}" type="presParOf" srcId="{AA914985-3E25-4B23-AED9-A09F01A0B00E}" destId="{D4390F36-85F9-4D2F-9120-53463463F35E}" srcOrd="1" destOrd="0" presId="urn:microsoft.com/office/officeart/2005/8/layout/chevron1"/>
    <dgm:cxn modelId="{0BD965CC-1850-49E0-8375-1CEEABF51511}" type="presParOf" srcId="{AA914985-3E25-4B23-AED9-A09F01A0B00E}" destId="{57D34064-5264-4168-80CC-3DA4DE440093}" srcOrd="2" destOrd="0" presId="urn:microsoft.com/office/officeart/2005/8/layout/chevron1"/>
    <dgm:cxn modelId="{3F048D70-3BD4-48B3-8F3A-654987DD76E2}" type="presParOf" srcId="{57D34064-5264-4168-80CC-3DA4DE440093}" destId="{13AB16F2-BE8A-4F2E-94FB-D18C0145A84C}" srcOrd="0" destOrd="0" presId="urn:microsoft.com/office/officeart/2005/8/layout/chevron1"/>
    <dgm:cxn modelId="{B6579E5F-E825-4B1A-9C8E-76B41066E477}" type="presParOf" srcId="{57D34064-5264-4168-80CC-3DA4DE440093}" destId="{70BCA1C1-327D-4D5F-AD7A-77D343D35457}" srcOrd="1" destOrd="0" presId="urn:microsoft.com/office/officeart/2005/8/layout/chevron1"/>
    <dgm:cxn modelId="{67259D61-D5C2-4D2A-908B-E093FA3DFA9B}" type="presParOf" srcId="{AA914985-3E25-4B23-AED9-A09F01A0B00E}" destId="{E22337FA-9420-420D-8C10-E54EF5BE2E93}" srcOrd="3" destOrd="0" presId="urn:microsoft.com/office/officeart/2005/8/layout/chevron1"/>
    <dgm:cxn modelId="{344CEB6E-15AA-49A5-A390-F15E24C92A79}" type="presParOf" srcId="{AA914985-3E25-4B23-AED9-A09F01A0B00E}" destId="{DD1EEA22-466F-40AD-92A4-3C8996AEFB48}" srcOrd="4" destOrd="0" presId="urn:microsoft.com/office/officeart/2005/8/layout/chevron1"/>
    <dgm:cxn modelId="{0C362AA5-7EFA-4238-A2AC-18F98B487970}" type="presParOf" srcId="{DD1EEA22-466F-40AD-92A4-3C8996AEFB48}" destId="{31DAA14D-3B2B-409A-9784-EB0E34DF02D7}" srcOrd="0" destOrd="0" presId="urn:microsoft.com/office/officeart/2005/8/layout/chevron1"/>
    <dgm:cxn modelId="{A92FBF9C-5EC3-4A18-AA8A-8324622F7B49}" type="presParOf" srcId="{DD1EEA22-466F-40AD-92A4-3C8996AEFB48}" destId="{647F839D-D7CE-4E41-A739-7AE5B8C89FC0}" srcOrd="1" destOrd="0" presId="urn:microsoft.com/office/officeart/2005/8/layout/chevron1"/>
    <dgm:cxn modelId="{2110CFE1-925F-4A79-A425-4D20F730C314}" type="presParOf" srcId="{AA914985-3E25-4B23-AED9-A09F01A0B00E}" destId="{6CB708FD-98F9-4FC1-8C73-361E13AE2AA6}" srcOrd="5" destOrd="0" presId="urn:microsoft.com/office/officeart/2005/8/layout/chevron1"/>
    <dgm:cxn modelId="{A68289A5-59D9-4D3F-AAB3-40E645616506}" type="presParOf" srcId="{AA914985-3E25-4B23-AED9-A09F01A0B00E}" destId="{A49D20BC-8686-4F57-B5C3-F61CBD1EB5C3}" srcOrd="6" destOrd="0" presId="urn:microsoft.com/office/officeart/2005/8/layout/chevron1"/>
    <dgm:cxn modelId="{5749123B-579F-4FA8-BC4A-E11043BD720E}" type="presParOf" srcId="{A49D20BC-8686-4F57-B5C3-F61CBD1EB5C3}" destId="{3C1F2DFA-C241-4730-89FE-C5DE99C2331F}" srcOrd="0" destOrd="0" presId="urn:microsoft.com/office/officeart/2005/8/layout/chevron1"/>
    <dgm:cxn modelId="{3201892F-9B4B-4C7C-B3A5-1D49D2ADD5C4}" type="presParOf" srcId="{A49D20BC-8686-4F57-B5C3-F61CBD1EB5C3}" destId="{D2CF4128-5107-4216-B51E-F74600E31503}"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6C6EBA-BA35-4561-AE0D-821694AF576D}" type="doc">
      <dgm:prSet loTypeId="urn:microsoft.com/office/officeart/2005/8/layout/lProcess2" loCatId="relationship" qsTypeId="urn:microsoft.com/office/officeart/2005/8/quickstyle/simple1" qsCatId="simple" csTypeId="urn:microsoft.com/office/officeart/2005/8/colors/colorful5" csCatId="colorful" phldr="1"/>
      <dgm:spPr/>
      <dgm:t>
        <a:bodyPr/>
        <a:lstStyle/>
        <a:p>
          <a:endParaRPr lang="es-CO"/>
        </a:p>
      </dgm:t>
    </dgm:pt>
    <dgm:pt modelId="{A2E386ED-9AD1-45F8-8C52-F6F41A253DAB}">
      <dgm:prSet custT="1"/>
      <dgm:spPr/>
      <dgm:t>
        <a:bodyPr/>
        <a:lstStyle/>
        <a:p>
          <a:r>
            <a:rPr lang="es-MX" sz="2000" b="1" dirty="0"/>
            <a:t>1. Rendición de Cuentas </a:t>
          </a:r>
        </a:p>
        <a:p>
          <a:r>
            <a:rPr lang="es-MX" sz="2000" b="1" dirty="0"/>
            <a:t>SG-SST– 2024:</a:t>
          </a:r>
          <a:endParaRPr lang="es-CO" sz="2000" b="1" dirty="0"/>
        </a:p>
      </dgm:t>
    </dgm:pt>
    <dgm:pt modelId="{C392CA18-EA2F-45C0-96AC-7D1B502DD088}" type="parTrans" cxnId="{760CA1C2-991E-4A0D-9F4D-C788CE399585}">
      <dgm:prSet/>
      <dgm:spPr/>
      <dgm:t>
        <a:bodyPr/>
        <a:lstStyle/>
        <a:p>
          <a:endParaRPr lang="es-CO" sz="1600"/>
        </a:p>
      </dgm:t>
    </dgm:pt>
    <dgm:pt modelId="{0CFDB62C-8AE9-4B9E-8165-F2A3960D9DB1}" type="sibTrans" cxnId="{760CA1C2-991E-4A0D-9F4D-C788CE399585}">
      <dgm:prSet/>
      <dgm:spPr/>
      <dgm:t>
        <a:bodyPr/>
        <a:lstStyle/>
        <a:p>
          <a:endParaRPr lang="es-CO" sz="1600"/>
        </a:p>
      </dgm:t>
    </dgm:pt>
    <dgm:pt modelId="{3ED58D3E-C0C9-41EB-B502-CD88FA9C480C}">
      <dgm:prSet custT="1"/>
      <dgm:spPr/>
      <dgm:t>
        <a:bodyPr/>
        <a:lstStyle/>
        <a:p>
          <a:r>
            <a:rPr lang="es-MX" sz="1400" dirty="0"/>
            <a:t>- No se encontraron soportes de ejecución.</a:t>
          </a:r>
          <a:endParaRPr lang="es-CO" sz="1400" dirty="0"/>
        </a:p>
      </dgm:t>
    </dgm:pt>
    <dgm:pt modelId="{AE786EEC-CB8A-49BD-9830-467E39C0794F}" type="parTrans" cxnId="{3036440D-C12D-4A15-A02C-B90EA1BF2EBD}">
      <dgm:prSet/>
      <dgm:spPr/>
      <dgm:t>
        <a:bodyPr/>
        <a:lstStyle/>
        <a:p>
          <a:endParaRPr lang="es-CO" sz="1600"/>
        </a:p>
      </dgm:t>
    </dgm:pt>
    <dgm:pt modelId="{15F688A6-F475-432A-BE40-1B7C49E8D3DC}" type="sibTrans" cxnId="{3036440D-C12D-4A15-A02C-B90EA1BF2EBD}">
      <dgm:prSet/>
      <dgm:spPr/>
      <dgm:t>
        <a:bodyPr/>
        <a:lstStyle/>
        <a:p>
          <a:endParaRPr lang="es-CO" sz="1600"/>
        </a:p>
      </dgm:t>
    </dgm:pt>
    <dgm:pt modelId="{9B43815A-7E31-4A7D-95A8-6AD894BD1A24}">
      <dgm:prSet custT="1"/>
      <dgm:spPr/>
      <dgm:t>
        <a:bodyPr/>
        <a:lstStyle/>
        <a:p>
          <a:r>
            <a:rPr lang="es-MX" sz="1400" dirty="0"/>
            <a:t>- Acción: Actualizar y socializar el procedimiento PR-PLES-017.</a:t>
          </a:r>
          <a:endParaRPr lang="es-CO" sz="1400" dirty="0"/>
        </a:p>
      </dgm:t>
    </dgm:pt>
    <dgm:pt modelId="{3EA8FD1C-CD55-465C-A0FF-621B5B7BE181}" type="parTrans" cxnId="{F48B06BC-FBE7-4507-83ED-5ED0EEF9FF02}">
      <dgm:prSet/>
      <dgm:spPr/>
      <dgm:t>
        <a:bodyPr/>
        <a:lstStyle/>
        <a:p>
          <a:endParaRPr lang="es-CO" sz="1600"/>
        </a:p>
      </dgm:t>
    </dgm:pt>
    <dgm:pt modelId="{59F35F03-DBEF-4C78-9667-8F9D097283CB}" type="sibTrans" cxnId="{F48B06BC-FBE7-4507-83ED-5ED0EEF9FF02}">
      <dgm:prSet/>
      <dgm:spPr/>
      <dgm:t>
        <a:bodyPr/>
        <a:lstStyle/>
        <a:p>
          <a:endParaRPr lang="es-CO" sz="1600"/>
        </a:p>
      </dgm:t>
    </dgm:pt>
    <dgm:pt modelId="{D4DF5E3B-2269-46CC-9842-14BC1DB1C683}">
      <dgm:prSet custT="1"/>
      <dgm:spPr/>
      <dgm:t>
        <a:bodyPr/>
        <a:lstStyle/>
        <a:p>
          <a:r>
            <a:rPr lang="es-MX" sz="1400" dirty="0"/>
            <a:t>- Realizar y presentar la rendición ante el comité.</a:t>
          </a:r>
          <a:endParaRPr lang="es-CO" sz="1400" dirty="0"/>
        </a:p>
      </dgm:t>
    </dgm:pt>
    <dgm:pt modelId="{364B6B7F-27CC-4B2C-BF43-11289B24DA98}" type="parTrans" cxnId="{E6706291-0353-4875-80BA-EE578DFF3915}">
      <dgm:prSet/>
      <dgm:spPr/>
      <dgm:t>
        <a:bodyPr/>
        <a:lstStyle/>
        <a:p>
          <a:endParaRPr lang="es-CO" sz="1600"/>
        </a:p>
      </dgm:t>
    </dgm:pt>
    <dgm:pt modelId="{C820F43E-68F9-41AA-B7AD-28FED5F4F4A4}" type="sibTrans" cxnId="{E6706291-0353-4875-80BA-EE578DFF3915}">
      <dgm:prSet/>
      <dgm:spPr/>
      <dgm:t>
        <a:bodyPr/>
        <a:lstStyle/>
        <a:p>
          <a:endParaRPr lang="es-CO" sz="1600"/>
        </a:p>
      </dgm:t>
    </dgm:pt>
    <dgm:pt modelId="{0F63923C-CE94-4BB3-A837-7E83EF79847A}">
      <dgm:prSet custT="1"/>
      <dgm:spPr/>
      <dgm:t>
        <a:bodyPr/>
        <a:lstStyle/>
        <a:p>
          <a:r>
            <a:rPr lang="es-MX" sz="2000" b="1" dirty="0"/>
            <a:t>2. Comité de Convivencia Laboral:</a:t>
          </a:r>
          <a:endParaRPr lang="es-CO" sz="2000" b="1" dirty="0"/>
        </a:p>
      </dgm:t>
    </dgm:pt>
    <dgm:pt modelId="{727FFC7C-54E9-493F-B103-0FE958D3AE3D}" type="parTrans" cxnId="{35486F74-F820-43DB-8DA9-F47C56FF76DA}">
      <dgm:prSet/>
      <dgm:spPr/>
      <dgm:t>
        <a:bodyPr/>
        <a:lstStyle/>
        <a:p>
          <a:endParaRPr lang="es-CO" sz="1600"/>
        </a:p>
      </dgm:t>
    </dgm:pt>
    <dgm:pt modelId="{1A3E6B2A-D9FD-4BE1-AAC4-2FAF6CD034B0}" type="sibTrans" cxnId="{35486F74-F820-43DB-8DA9-F47C56FF76DA}">
      <dgm:prSet/>
      <dgm:spPr/>
      <dgm:t>
        <a:bodyPr/>
        <a:lstStyle/>
        <a:p>
          <a:endParaRPr lang="es-CO" sz="1600"/>
        </a:p>
      </dgm:t>
    </dgm:pt>
    <dgm:pt modelId="{59F8FA81-33AD-4702-96F0-DE08FF5151B4}">
      <dgm:prSet custT="1"/>
      <dgm:spPr/>
      <dgm:t>
        <a:bodyPr/>
        <a:lstStyle/>
        <a:p>
          <a:r>
            <a:rPr lang="es-MX" sz="1400" dirty="0"/>
            <a:t>- Cumplimiento parcial por falta de 8 actas.</a:t>
          </a:r>
          <a:endParaRPr lang="es-CO" sz="1400" dirty="0"/>
        </a:p>
      </dgm:t>
    </dgm:pt>
    <dgm:pt modelId="{5649CB22-FB52-4325-90A6-BEFFAEB3EEC3}" type="parTrans" cxnId="{5490D92E-6BA5-47F7-AA58-49E410F44BF9}">
      <dgm:prSet/>
      <dgm:spPr/>
      <dgm:t>
        <a:bodyPr/>
        <a:lstStyle/>
        <a:p>
          <a:endParaRPr lang="es-CO" sz="1600"/>
        </a:p>
      </dgm:t>
    </dgm:pt>
    <dgm:pt modelId="{DFEC4C32-C002-4AA1-847C-EAB98C3CDF9C}" type="sibTrans" cxnId="{5490D92E-6BA5-47F7-AA58-49E410F44BF9}">
      <dgm:prSet/>
      <dgm:spPr/>
      <dgm:t>
        <a:bodyPr/>
        <a:lstStyle/>
        <a:p>
          <a:endParaRPr lang="es-CO" sz="1600"/>
        </a:p>
      </dgm:t>
    </dgm:pt>
    <dgm:pt modelId="{45D211DB-B2DB-47D5-95D7-8AD32E1E81C3}">
      <dgm:prSet custT="1"/>
      <dgm:spPr/>
      <dgm:t>
        <a:bodyPr/>
        <a:lstStyle/>
        <a:p>
          <a:r>
            <a:rPr lang="es-MX" sz="1400" dirty="0"/>
            <a:t>- Acción: Certificación oficial con fechas y números.</a:t>
          </a:r>
          <a:endParaRPr lang="es-CO" sz="1400" dirty="0"/>
        </a:p>
      </dgm:t>
    </dgm:pt>
    <dgm:pt modelId="{01809EF6-6769-4297-8EB5-D13784CEF13E}" type="parTrans" cxnId="{3E56600A-1989-4CF6-A371-76A55CC94A56}">
      <dgm:prSet/>
      <dgm:spPr/>
      <dgm:t>
        <a:bodyPr/>
        <a:lstStyle/>
        <a:p>
          <a:endParaRPr lang="es-CO" sz="1600"/>
        </a:p>
      </dgm:t>
    </dgm:pt>
    <dgm:pt modelId="{998F6221-B3A4-46F7-ADE4-8CE00DF46646}" type="sibTrans" cxnId="{3E56600A-1989-4CF6-A371-76A55CC94A56}">
      <dgm:prSet/>
      <dgm:spPr/>
      <dgm:t>
        <a:bodyPr/>
        <a:lstStyle/>
        <a:p>
          <a:endParaRPr lang="es-CO" sz="1600"/>
        </a:p>
      </dgm:t>
    </dgm:pt>
    <dgm:pt modelId="{68B948B6-5A11-4977-B28B-871C9F006CAD}">
      <dgm:prSet custT="1"/>
      <dgm:spPr/>
      <dgm:t>
        <a:bodyPr/>
        <a:lstStyle/>
        <a:p>
          <a:r>
            <a:rPr lang="es-MX" sz="1400" dirty="0"/>
            <a:t>- Cierre de acción con informes trimestrales detallados.</a:t>
          </a:r>
          <a:endParaRPr lang="es-CO" sz="1400" dirty="0"/>
        </a:p>
      </dgm:t>
    </dgm:pt>
    <dgm:pt modelId="{04107629-E817-408A-8FF0-B5AFE4A5A257}" type="parTrans" cxnId="{E10B0C1C-642B-4255-A7CA-38F4D16A40AB}">
      <dgm:prSet/>
      <dgm:spPr/>
      <dgm:t>
        <a:bodyPr/>
        <a:lstStyle/>
        <a:p>
          <a:endParaRPr lang="es-CO" sz="1600"/>
        </a:p>
      </dgm:t>
    </dgm:pt>
    <dgm:pt modelId="{B84AB248-DAD0-419D-B815-D49B1277BCB9}" type="sibTrans" cxnId="{E10B0C1C-642B-4255-A7CA-38F4D16A40AB}">
      <dgm:prSet/>
      <dgm:spPr/>
      <dgm:t>
        <a:bodyPr/>
        <a:lstStyle/>
        <a:p>
          <a:endParaRPr lang="es-CO" sz="1600"/>
        </a:p>
      </dgm:t>
    </dgm:pt>
    <dgm:pt modelId="{1AC6F949-CAD8-4EF1-BF1D-F939A6BBE264}" type="pres">
      <dgm:prSet presAssocID="{D36C6EBA-BA35-4561-AE0D-821694AF576D}" presName="theList" presStyleCnt="0">
        <dgm:presLayoutVars>
          <dgm:dir/>
          <dgm:animLvl val="lvl"/>
          <dgm:resizeHandles val="exact"/>
        </dgm:presLayoutVars>
      </dgm:prSet>
      <dgm:spPr/>
    </dgm:pt>
    <dgm:pt modelId="{2D329BDA-DA87-45BF-BEF4-1365B0978AAA}" type="pres">
      <dgm:prSet presAssocID="{A2E386ED-9AD1-45F8-8C52-F6F41A253DAB}" presName="compNode" presStyleCnt="0"/>
      <dgm:spPr/>
    </dgm:pt>
    <dgm:pt modelId="{8DD5EF60-9508-493A-9360-87B82A6086BA}" type="pres">
      <dgm:prSet presAssocID="{A2E386ED-9AD1-45F8-8C52-F6F41A253DAB}" presName="aNode" presStyleLbl="bgShp" presStyleIdx="0" presStyleCnt="2"/>
      <dgm:spPr/>
    </dgm:pt>
    <dgm:pt modelId="{92D14D67-9A70-4C16-B485-BDBDF118271E}" type="pres">
      <dgm:prSet presAssocID="{A2E386ED-9AD1-45F8-8C52-F6F41A253DAB}" presName="textNode" presStyleLbl="bgShp" presStyleIdx="0" presStyleCnt="2"/>
      <dgm:spPr/>
    </dgm:pt>
    <dgm:pt modelId="{EBC76FF6-49CA-4566-AEB9-6C04870694B0}" type="pres">
      <dgm:prSet presAssocID="{A2E386ED-9AD1-45F8-8C52-F6F41A253DAB}" presName="compChildNode" presStyleCnt="0"/>
      <dgm:spPr/>
    </dgm:pt>
    <dgm:pt modelId="{BDB9AE73-08AE-4A32-8A7C-9F39ABD6971B}" type="pres">
      <dgm:prSet presAssocID="{A2E386ED-9AD1-45F8-8C52-F6F41A253DAB}" presName="theInnerList" presStyleCnt="0"/>
      <dgm:spPr/>
    </dgm:pt>
    <dgm:pt modelId="{48D8342B-5C12-4164-9914-412B9828CB6C}" type="pres">
      <dgm:prSet presAssocID="{3ED58D3E-C0C9-41EB-B502-CD88FA9C480C}" presName="childNode" presStyleLbl="node1" presStyleIdx="0" presStyleCnt="6">
        <dgm:presLayoutVars>
          <dgm:bulletEnabled val="1"/>
        </dgm:presLayoutVars>
      </dgm:prSet>
      <dgm:spPr/>
    </dgm:pt>
    <dgm:pt modelId="{B83970C3-EDD2-4C54-A4A3-D9B6F1ACAF34}" type="pres">
      <dgm:prSet presAssocID="{3ED58D3E-C0C9-41EB-B502-CD88FA9C480C}" presName="aSpace2" presStyleCnt="0"/>
      <dgm:spPr/>
    </dgm:pt>
    <dgm:pt modelId="{1176AEF0-BABD-41A5-92A2-51AAE00E00B0}" type="pres">
      <dgm:prSet presAssocID="{9B43815A-7E31-4A7D-95A8-6AD894BD1A24}" presName="childNode" presStyleLbl="node1" presStyleIdx="1" presStyleCnt="6">
        <dgm:presLayoutVars>
          <dgm:bulletEnabled val="1"/>
        </dgm:presLayoutVars>
      </dgm:prSet>
      <dgm:spPr/>
    </dgm:pt>
    <dgm:pt modelId="{7B6B3B50-C8FF-4C04-B5D5-329FF3D481C1}" type="pres">
      <dgm:prSet presAssocID="{9B43815A-7E31-4A7D-95A8-6AD894BD1A24}" presName="aSpace2" presStyleCnt="0"/>
      <dgm:spPr/>
    </dgm:pt>
    <dgm:pt modelId="{61ABC37C-75F9-4470-A94B-470ACE50B652}" type="pres">
      <dgm:prSet presAssocID="{D4DF5E3B-2269-46CC-9842-14BC1DB1C683}" presName="childNode" presStyleLbl="node1" presStyleIdx="2" presStyleCnt="6">
        <dgm:presLayoutVars>
          <dgm:bulletEnabled val="1"/>
        </dgm:presLayoutVars>
      </dgm:prSet>
      <dgm:spPr/>
    </dgm:pt>
    <dgm:pt modelId="{6EFD15CB-3486-4706-B08D-C2677613496F}" type="pres">
      <dgm:prSet presAssocID="{A2E386ED-9AD1-45F8-8C52-F6F41A253DAB}" presName="aSpace" presStyleCnt="0"/>
      <dgm:spPr/>
    </dgm:pt>
    <dgm:pt modelId="{22DF3465-2E66-41F3-B2DA-8D685400CF39}" type="pres">
      <dgm:prSet presAssocID="{0F63923C-CE94-4BB3-A837-7E83EF79847A}" presName="compNode" presStyleCnt="0"/>
      <dgm:spPr/>
    </dgm:pt>
    <dgm:pt modelId="{11134363-4B29-42A7-9394-5FB3FE000477}" type="pres">
      <dgm:prSet presAssocID="{0F63923C-CE94-4BB3-A837-7E83EF79847A}" presName="aNode" presStyleLbl="bgShp" presStyleIdx="1" presStyleCnt="2"/>
      <dgm:spPr/>
    </dgm:pt>
    <dgm:pt modelId="{2AE3D8F1-EDAD-4788-8F69-5C7EAC2BE7C0}" type="pres">
      <dgm:prSet presAssocID="{0F63923C-CE94-4BB3-A837-7E83EF79847A}" presName="textNode" presStyleLbl="bgShp" presStyleIdx="1" presStyleCnt="2"/>
      <dgm:spPr/>
    </dgm:pt>
    <dgm:pt modelId="{EC83A993-E99C-4938-879D-47D67307BB6A}" type="pres">
      <dgm:prSet presAssocID="{0F63923C-CE94-4BB3-A837-7E83EF79847A}" presName="compChildNode" presStyleCnt="0"/>
      <dgm:spPr/>
    </dgm:pt>
    <dgm:pt modelId="{7626D2BB-E4FA-4881-9FE0-CE18BE4806A0}" type="pres">
      <dgm:prSet presAssocID="{0F63923C-CE94-4BB3-A837-7E83EF79847A}" presName="theInnerList" presStyleCnt="0"/>
      <dgm:spPr/>
    </dgm:pt>
    <dgm:pt modelId="{1BE90825-7DCC-428E-A205-E900138FC79C}" type="pres">
      <dgm:prSet presAssocID="{59F8FA81-33AD-4702-96F0-DE08FF5151B4}" presName="childNode" presStyleLbl="node1" presStyleIdx="3" presStyleCnt="6">
        <dgm:presLayoutVars>
          <dgm:bulletEnabled val="1"/>
        </dgm:presLayoutVars>
      </dgm:prSet>
      <dgm:spPr/>
    </dgm:pt>
    <dgm:pt modelId="{6BAD834B-521D-4644-AADE-63BF79E3983A}" type="pres">
      <dgm:prSet presAssocID="{59F8FA81-33AD-4702-96F0-DE08FF5151B4}" presName="aSpace2" presStyleCnt="0"/>
      <dgm:spPr/>
    </dgm:pt>
    <dgm:pt modelId="{74BD13DD-51D2-4396-BA1C-BA0E0CF0B370}" type="pres">
      <dgm:prSet presAssocID="{45D211DB-B2DB-47D5-95D7-8AD32E1E81C3}" presName="childNode" presStyleLbl="node1" presStyleIdx="4" presStyleCnt="6">
        <dgm:presLayoutVars>
          <dgm:bulletEnabled val="1"/>
        </dgm:presLayoutVars>
      </dgm:prSet>
      <dgm:spPr/>
    </dgm:pt>
    <dgm:pt modelId="{87F07C41-1950-47FA-B70B-0586657D025F}" type="pres">
      <dgm:prSet presAssocID="{45D211DB-B2DB-47D5-95D7-8AD32E1E81C3}" presName="aSpace2" presStyleCnt="0"/>
      <dgm:spPr/>
    </dgm:pt>
    <dgm:pt modelId="{1DE62BBB-E13B-4712-8C91-9AB32E273AD2}" type="pres">
      <dgm:prSet presAssocID="{68B948B6-5A11-4977-B28B-871C9F006CAD}" presName="childNode" presStyleLbl="node1" presStyleIdx="5" presStyleCnt="6">
        <dgm:presLayoutVars>
          <dgm:bulletEnabled val="1"/>
        </dgm:presLayoutVars>
      </dgm:prSet>
      <dgm:spPr/>
    </dgm:pt>
  </dgm:ptLst>
  <dgm:cxnLst>
    <dgm:cxn modelId="{3E56600A-1989-4CF6-A371-76A55CC94A56}" srcId="{0F63923C-CE94-4BB3-A837-7E83EF79847A}" destId="{45D211DB-B2DB-47D5-95D7-8AD32E1E81C3}" srcOrd="1" destOrd="0" parTransId="{01809EF6-6769-4297-8EB5-D13784CEF13E}" sibTransId="{998F6221-B3A4-46F7-ADE4-8CE00DF46646}"/>
    <dgm:cxn modelId="{3036440D-C12D-4A15-A02C-B90EA1BF2EBD}" srcId="{A2E386ED-9AD1-45F8-8C52-F6F41A253DAB}" destId="{3ED58D3E-C0C9-41EB-B502-CD88FA9C480C}" srcOrd="0" destOrd="0" parTransId="{AE786EEC-CB8A-49BD-9830-467E39C0794F}" sibTransId="{15F688A6-F475-432A-BE40-1B7C49E8D3DC}"/>
    <dgm:cxn modelId="{4FC87B17-7D3D-4D44-A134-F82C0D51F1DF}" type="presOf" srcId="{45D211DB-B2DB-47D5-95D7-8AD32E1E81C3}" destId="{74BD13DD-51D2-4396-BA1C-BA0E0CF0B370}" srcOrd="0" destOrd="0" presId="urn:microsoft.com/office/officeart/2005/8/layout/lProcess2"/>
    <dgm:cxn modelId="{13DAA719-4099-49D1-A72F-98CBCEBDAD62}" type="presOf" srcId="{0F63923C-CE94-4BB3-A837-7E83EF79847A}" destId="{2AE3D8F1-EDAD-4788-8F69-5C7EAC2BE7C0}" srcOrd="1" destOrd="0" presId="urn:microsoft.com/office/officeart/2005/8/layout/lProcess2"/>
    <dgm:cxn modelId="{E10B0C1C-642B-4255-A7CA-38F4D16A40AB}" srcId="{0F63923C-CE94-4BB3-A837-7E83EF79847A}" destId="{68B948B6-5A11-4977-B28B-871C9F006CAD}" srcOrd="2" destOrd="0" parTransId="{04107629-E817-408A-8FF0-B5AFE4A5A257}" sibTransId="{B84AB248-DAD0-419D-B815-D49B1277BCB9}"/>
    <dgm:cxn modelId="{5490D92E-6BA5-47F7-AA58-49E410F44BF9}" srcId="{0F63923C-CE94-4BB3-A837-7E83EF79847A}" destId="{59F8FA81-33AD-4702-96F0-DE08FF5151B4}" srcOrd="0" destOrd="0" parTransId="{5649CB22-FB52-4325-90A6-BEFFAEB3EEC3}" sibTransId="{DFEC4C32-C002-4AA1-847C-EAB98C3CDF9C}"/>
    <dgm:cxn modelId="{69DF2F61-9ADA-4B41-9018-44E9B0BE6481}" type="presOf" srcId="{D36C6EBA-BA35-4561-AE0D-821694AF576D}" destId="{1AC6F949-CAD8-4EF1-BF1D-F939A6BBE264}" srcOrd="0" destOrd="0" presId="urn:microsoft.com/office/officeart/2005/8/layout/lProcess2"/>
    <dgm:cxn modelId="{35486F74-F820-43DB-8DA9-F47C56FF76DA}" srcId="{D36C6EBA-BA35-4561-AE0D-821694AF576D}" destId="{0F63923C-CE94-4BB3-A837-7E83EF79847A}" srcOrd="1" destOrd="0" parTransId="{727FFC7C-54E9-493F-B103-0FE958D3AE3D}" sibTransId="{1A3E6B2A-D9FD-4BE1-AAC4-2FAF6CD034B0}"/>
    <dgm:cxn modelId="{76943078-835E-4D66-9178-14229CB6CD31}" type="presOf" srcId="{A2E386ED-9AD1-45F8-8C52-F6F41A253DAB}" destId="{92D14D67-9A70-4C16-B485-BDBDF118271E}" srcOrd="1" destOrd="0" presId="urn:microsoft.com/office/officeart/2005/8/layout/lProcess2"/>
    <dgm:cxn modelId="{E6706291-0353-4875-80BA-EE578DFF3915}" srcId="{A2E386ED-9AD1-45F8-8C52-F6F41A253DAB}" destId="{D4DF5E3B-2269-46CC-9842-14BC1DB1C683}" srcOrd="2" destOrd="0" parTransId="{364B6B7F-27CC-4B2C-BF43-11289B24DA98}" sibTransId="{C820F43E-68F9-41AA-B7AD-28FED5F4F4A4}"/>
    <dgm:cxn modelId="{5DC6809A-B684-41D6-BDF6-27E085B9CAB5}" type="presOf" srcId="{59F8FA81-33AD-4702-96F0-DE08FF5151B4}" destId="{1BE90825-7DCC-428E-A205-E900138FC79C}" srcOrd="0" destOrd="0" presId="urn:microsoft.com/office/officeart/2005/8/layout/lProcess2"/>
    <dgm:cxn modelId="{787A469D-3CD3-45E9-B82E-E5A12B986E80}" type="presOf" srcId="{3ED58D3E-C0C9-41EB-B502-CD88FA9C480C}" destId="{48D8342B-5C12-4164-9914-412B9828CB6C}" srcOrd="0" destOrd="0" presId="urn:microsoft.com/office/officeart/2005/8/layout/lProcess2"/>
    <dgm:cxn modelId="{BB998FA0-2467-4ADC-97BD-6389BA0D93E0}" type="presOf" srcId="{D4DF5E3B-2269-46CC-9842-14BC1DB1C683}" destId="{61ABC37C-75F9-4470-A94B-470ACE50B652}" srcOrd="0" destOrd="0" presId="urn:microsoft.com/office/officeart/2005/8/layout/lProcess2"/>
    <dgm:cxn modelId="{B2AC9DA6-2E04-49E8-A192-77A592C00431}" type="presOf" srcId="{A2E386ED-9AD1-45F8-8C52-F6F41A253DAB}" destId="{8DD5EF60-9508-493A-9360-87B82A6086BA}" srcOrd="0" destOrd="0" presId="urn:microsoft.com/office/officeart/2005/8/layout/lProcess2"/>
    <dgm:cxn modelId="{BE1015B3-8033-4C51-AF7F-57442B9EAFD9}" type="presOf" srcId="{9B43815A-7E31-4A7D-95A8-6AD894BD1A24}" destId="{1176AEF0-BABD-41A5-92A2-51AAE00E00B0}" srcOrd="0" destOrd="0" presId="urn:microsoft.com/office/officeart/2005/8/layout/lProcess2"/>
    <dgm:cxn modelId="{AC6B5DB4-574E-4A28-B266-BAFF86B7FBBB}" type="presOf" srcId="{68B948B6-5A11-4977-B28B-871C9F006CAD}" destId="{1DE62BBB-E13B-4712-8C91-9AB32E273AD2}" srcOrd="0" destOrd="0" presId="urn:microsoft.com/office/officeart/2005/8/layout/lProcess2"/>
    <dgm:cxn modelId="{F48B06BC-FBE7-4507-83ED-5ED0EEF9FF02}" srcId="{A2E386ED-9AD1-45F8-8C52-F6F41A253DAB}" destId="{9B43815A-7E31-4A7D-95A8-6AD894BD1A24}" srcOrd="1" destOrd="0" parTransId="{3EA8FD1C-CD55-465C-A0FF-621B5B7BE181}" sibTransId="{59F35F03-DBEF-4C78-9667-8F9D097283CB}"/>
    <dgm:cxn modelId="{760CA1C2-991E-4A0D-9F4D-C788CE399585}" srcId="{D36C6EBA-BA35-4561-AE0D-821694AF576D}" destId="{A2E386ED-9AD1-45F8-8C52-F6F41A253DAB}" srcOrd="0" destOrd="0" parTransId="{C392CA18-EA2F-45C0-96AC-7D1B502DD088}" sibTransId="{0CFDB62C-8AE9-4B9E-8165-F2A3960D9DB1}"/>
    <dgm:cxn modelId="{6B48B6DB-7916-4F56-BD28-D14889D10325}" type="presOf" srcId="{0F63923C-CE94-4BB3-A837-7E83EF79847A}" destId="{11134363-4B29-42A7-9394-5FB3FE000477}" srcOrd="0" destOrd="0" presId="urn:microsoft.com/office/officeart/2005/8/layout/lProcess2"/>
    <dgm:cxn modelId="{A8E72E40-D841-4074-9506-2E8D66825284}" type="presParOf" srcId="{1AC6F949-CAD8-4EF1-BF1D-F939A6BBE264}" destId="{2D329BDA-DA87-45BF-BEF4-1365B0978AAA}" srcOrd="0" destOrd="0" presId="urn:microsoft.com/office/officeart/2005/8/layout/lProcess2"/>
    <dgm:cxn modelId="{6D35F3EF-B524-4CC2-9A52-A649E691D9A7}" type="presParOf" srcId="{2D329BDA-DA87-45BF-BEF4-1365B0978AAA}" destId="{8DD5EF60-9508-493A-9360-87B82A6086BA}" srcOrd="0" destOrd="0" presId="urn:microsoft.com/office/officeart/2005/8/layout/lProcess2"/>
    <dgm:cxn modelId="{D6C766F7-BECA-43E5-B94D-732F3DC05902}" type="presParOf" srcId="{2D329BDA-DA87-45BF-BEF4-1365B0978AAA}" destId="{92D14D67-9A70-4C16-B485-BDBDF118271E}" srcOrd="1" destOrd="0" presId="urn:microsoft.com/office/officeart/2005/8/layout/lProcess2"/>
    <dgm:cxn modelId="{8CF44CFB-8494-4C00-8A3F-F11B975920F6}" type="presParOf" srcId="{2D329BDA-DA87-45BF-BEF4-1365B0978AAA}" destId="{EBC76FF6-49CA-4566-AEB9-6C04870694B0}" srcOrd="2" destOrd="0" presId="urn:microsoft.com/office/officeart/2005/8/layout/lProcess2"/>
    <dgm:cxn modelId="{CC95AB69-B43C-42FB-914D-52EA2A8581DB}" type="presParOf" srcId="{EBC76FF6-49CA-4566-AEB9-6C04870694B0}" destId="{BDB9AE73-08AE-4A32-8A7C-9F39ABD6971B}" srcOrd="0" destOrd="0" presId="urn:microsoft.com/office/officeart/2005/8/layout/lProcess2"/>
    <dgm:cxn modelId="{3A1F4D20-43F4-498E-BD02-C2E51BDB3D1F}" type="presParOf" srcId="{BDB9AE73-08AE-4A32-8A7C-9F39ABD6971B}" destId="{48D8342B-5C12-4164-9914-412B9828CB6C}" srcOrd="0" destOrd="0" presId="urn:microsoft.com/office/officeart/2005/8/layout/lProcess2"/>
    <dgm:cxn modelId="{7E5CB934-F416-4EDB-B95D-6CFF777F92BF}" type="presParOf" srcId="{BDB9AE73-08AE-4A32-8A7C-9F39ABD6971B}" destId="{B83970C3-EDD2-4C54-A4A3-D9B6F1ACAF34}" srcOrd="1" destOrd="0" presId="urn:microsoft.com/office/officeart/2005/8/layout/lProcess2"/>
    <dgm:cxn modelId="{0941A1F0-D281-4483-9DCA-18222D88815A}" type="presParOf" srcId="{BDB9AE73-08AE-4A32-8A7C-9F39ABD6971B}" destId="{1176AEF0-BABD-41A5-92A2-51AAE00E00B0}" srcOrd="2" destOrd="0" presId="urn:microsoft.com/office/officeart/2005/8/layout/lProcess2"/>
    <dgm:cxn modelId="{ECB64B69-F434-4D48-94FA-CC7C47FECE63}" type="presParOf" srcId="{BDB9AE73-08AE-4A32-8A7C-9F39ABD6971B}" destId="{7B6B3B50-C8FF-4C04-B5D5-329FF3D481C1}" srcOrd="3" destOrd="0" presId="urn:microsoft.com/office/officeart/2005/8/layout/lProcess2"/>
    <dgm:cxn modelId="{17FFA0C8-0349-413C-BA37-F47E97061738}" type="presParOf" srcId="{BDB9AE73-08AE-4A32-8A7C-9F39ABD6971B}" destId="{61ABC37C-75F9-4470-A94B-470ACE50B652}" srcOrd="4" destOrd="0" presId="urn:microsoft.com/office/officeart/2005/8/layout/lProcess2"/>
    <dgm:cxn modelId="{5319EF77-2EAC-4034-8A04-26FCCB80F787}" type="presParOf" srcId="{1AC6F949-CAD8-4EF1-BF1D-F939A6BBE264}" destId="{6EFD15CB-3486-4706-B08D-C2677613496F}" srcOrd="1" destOrd="0" presId="urn:microsoft.com/office/officeart/2005/8/layout/lProcess2"/>
    <dgm:cxn modelId="{E54B0398-868A-4663-814A-4985AB0CB5AD}" type="presParOf" srcId="{1AC6F949-CAD8-4EF1-BF1D-F939A6BBE264}" destId="{22DF3465-2E66-41F3-B2DA-8D685400CF39}" srcOrd="2" destOrd="0" presId="urn:microsoft.com/office/officeart/2005/8/layout/lProcess2"/>
    <dgm:cxn modelId="{AE66635B-671A-4C82-9F5C-9A0B7FC61523}" type="presParOf" srcId="{22DF3465-2E66-41F3-B2DA-8D685400CF39}" destId="{11134363-4B29-42A7-9394-5FB3FE000477}" srcOrd="0" destOrd="0" presId="urn:microsoft.com/office/officeart/2005/8/layout/lProcess2"/>
    <dgm:cxn modelId="{45F44F75-E9AA-4D96-9776-01C1E4EC1BD4}" type="presParOf" srcId="{22DF3465-2E66-41F3-B2DA-8D685400CF39}" destId="{2AE3D8F1-EDAD-4788-8F69-5C7EAC2BE7C0}" srcOrd="1" destOrd="0" presId="urn:microsoft.com/office/officeart/2005/8/layout/lProcess2"/>
    <dgm:cxn modelId="{FC472A31-D896-4192-8BD7-FEC7873A1E18}" type="presParOf" srcId="{22DF3465-2E66-41F3-B2DA-8D685400CF39}" destId="{EC83A993-E99C-4938-879D-47D67307BB6A}" srcOrd="2" destOrd="0" presId="urn:microsoft.com/office/officeart/2005/8/layout/lProcess2"/>
    <dgm:cxn modelId="{10BDC921-554F-4A42-A993-E4D1B6543134}" type="presParOf" srcId="{EC83A993-E99C-4938-879D-47D67307BB6A}" destId="{7626D2BB-E4FA-4881-9FE0-CE18BE4806A0}" srcOrd="0" destOrd="0" presId="urn:microsoft.com/office/officeart/2005/8/layout/lProcess2"/>
    <dgm:cxn modelId="{15456966-F8BA-4D2A-8950-E79B405BDA14}" type="presParOf" srcId="{7626D2BB-E4FA-4881-9FE0-CE18BE4806A0}" destId="{1BE90825-7DCC-428E-A205-E900138FC79C}" srcOrd="0" destOrd="0" presId="urn:microsoft.com/office/officeart/2005/8/layout/lProcess2"/>
    <dgm:cxn modelId="{686AD931-6052-4DA8-937C-E745B85243B7}" type="presParOf" srcId="{7626D2BB-E4FA-4881-9FE0-CE18BE4806A0}" destId="{6BAD834B-521D-4644-AADE-63BF79E3983A}" srcOrd="1" destOrd="0" presId="urn:microsoft.com/office/officeart/2005/8/layout/lProcess2"/>
    <dgm:cxn modelId="{0BAD23DB-9935-429A-A620-0B7997BE5432}" type="presParOf" srcId="{7626D2BB-E4FA-4881-9FE0-CE18BE4806A0}" destId="{74BD13DD-51D2-4396-BA1C-BA0E0CF0B370}" srcOrd="2" destOrd="0" presId="urn:microsoft.com/office/officeart/2005/8/layout/lProcess2"/>
    <dgm:cxn modelId="{CF0A78FA-70BB-40A7-AB7A-A05626B1AB34}" type="presParOf" srcId="{7626D2BB-E4FA-4881-9FE0-CE18BE4806A0}" destId="{87F07C41-1950-47FA-B70B-0586657D025F}" srcOrd="3" destOrd="0" presId="urn:microsoft.com/office/officeart/2005/8/layout/lProcess2"/>
    <dgm:cxn modelId="{86E51404-4920-4A84-9D65-25468A640655}" type="presParOf" srcId="{7626D2BB-E4FA-4881-9FE0-CE18BE4806A0}" destId="{1DE62BBB-E13B-4712-8C91-9AB32E273AD2}"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3E2963-B2F7-4EA0-AE6D-0D2BC706BE0F}" type="doc">
      <dgm:prSet loTypeId="urn:microsoft.com/office/officeart/2005/8/layout/hierarchy2" loCatId="hierarchy" qsTypeId="urn:microsoft.com/office/officeart/2005/8/quickstyle/simple3" qsCatId="simple" csTypeId="urn:microsoft.com/office/officeart/2005/8/colors/colorful2" csCatId="colorful" phldr="1"/>
      <dgm:spPr/>
      <dgm:t>
        <a:bodyPr/>
        <a:lstStyle/>
        <a:p>
          <a:endParaRPr lang="es-CO"/>
        </a:p>
      </dgm:t>
    </dgm:pt>
    <dgm:pt modelId="{19C662B4-04DA-4971-9EE3-83975AC7053B}">
      <dgm:prSet phldrT="[Texto]"/>
      <dgm:spPr/>
      <dgm:t>
        <a:bodyPr/>
        <a:lstStyle/>
        <a:p>
          <a:r>
            <a:rPr lang="es-MX"/>
            <a:t>INCIDENTES, ACCIDENTES Y ENFERMEDADES LABORALES</a:t>
          </a:r>
          <a:endParaRPr lang="es-CO" dirty="0"/>
        </a:p>
      </dgm:t>
    </dgm:pt>
    <dgm:pt modelId="{6F9E3415-DB21-460C-8748-3F6CE3C6C418}" type="parTrans" cxnId="{D158D47B-B53C-4ECE-ACF3-E28D601310F2}">
      <dgm:prSet/>
      <dgm:spPr/>
      <dgm:t>
        <a:bodyPr/>
        <a:lstStyle/>
        <a:p>
          <a:endParaRPr lang="es-CO">
            <a:solidFill>
              <a:schemeClr val="tx1"/>
            </a:solidFill>
          </a:endParaRPr>
        </a:p>
      </dgm:t>
    </dgm:pt>
    <dgm:pt modelId="{A2BF40AB-30CD-4FF7-8790-F33A47B3B865}" type="sibTrans" cxnId="{D158D47B-B53C-4ECE-ACF3-E28D601310F2}">
      <dgm:prSet/>
      <dgm:spPr/>
      <dgm:t>
        <a:bodyPr/>
        <a:lstStyle/>
        <a:p>
          <a:endParaRPr lang="es-CO">
            <a:solidFill>
              <a:schemeClr val="tx1"/>
            </a:solidFill>
          </a:endParaRPr>
        </a:p>
      </dgm:t>
    </dgm:pt>
    <dgm:pt modelId="{DF073137-D707-43C4-8434-16C435F8D6F0}">
      <dgm:prSet phldrT="[Texto]"/>
      <dgm:spPr/>
      <dgm:t>
        <a:bodyPr/>
        <a:lstStyle/>
        <a:p>
          <a:r>
            <a:rPr lang="es-MX"/>
            <a:t>INCIDENTES Y ACCIDENTES</a:t>
          </a:r>
          <a:endParaRPr lang="es-CO" dirty="0"/>
        </a:p>
      </dgm:t>
    </dgm:pt>
    <dgm:pt modelId="{DABE3C1E-13EA-4AFA-B9F4-CD55C3963BE2}" type="parTrans" cxnId="{27097B1A-30E0-42BF-BB7A-76CD7207EFD7}">
      <dgm:prSet/>
      <dgm:spPr/>
      <dgm:t>
        <a:bodyPr/>
        <a:lstStyle/>
        <a:p>
          <a:endParaRPr lang="es-CO">
            <a:solidFill>
              <a:schemeClr val="tx1"/>
            </a:solidFill>
          </a:endParaRPr>
        </a:p>
      </dgm:t>
    </dgm:pt>
    <dgm:pt modelId="{757A8DB2-AF83-4DBC-A7A9-4947811789C4}" type="sibTrans" cxnId="{27097B1A-30E0-42BF-BB7A-76CD7207EFD7}">
      <dgm:prSet/>
      <dgm:spPr/>
      <dgm:t>
        <a:bodyPr/>
        <a:lstStyle/>
        <a:p>
          <a:endParaRPr lang="es-CO">
            <a:solidFill>
              <a:schemeClr val="tx1"/>
            </a:solidFill>
          </a:endParaRPr>
        </a:p>
      </dgm:t>
    </dgm:pt>
    <dgm:pt modelId="{BB554CEC-CD70-4787-9DB0-AABAE9793B15}">
      <dgm:prSet phldrT="[Texto]"/>
      <dgm:spPr/>
      <dgm:t>
        <a:bodyPr/>
        <a:lstStyle/>
        <a:p>
          <a:r>
            <a:rPr lang="es-MX"/>
            <a:t>FRECUENCIA DE ACCIDENTALIDAD</a:t>
          </a:r>
          <a:endParaRPr lang="es-CO" dirty="0"/>
        </a:p>
      </dgm:t>
    </dgm:pt>
    <dgm:pt modelId="{715B846F-4F91-4CE9-A7C5-95B8B04D11FA}" type="parTrans" cxnId="{3800BE36-E768-4F82-A5D8-B52B6E55F129}">
      <dgm:prSet/>
      <dgm:spPr/>
      <dgm:t>
        <a:bodyPr/>
        <a:lstStyle/>
        <a:p>
          <a:endParaRPr lang="es-CO">
            <a:solidFill>
              <a:schemeClr val="tx1"/>
            </a:solidFill>
          </a:endParaRPr>
        </a:p>
      </dgm:t>
    </dgm:pt>
    <dgm:pt modelId="{00FA665B-0DB6-4010-880F-940875C80A54}" type="sibTrans" cxnId="{3800BE36-E768-4F82-A5D8-B52B6E55F129}">
      <dgm:prSet/>
      <dgm:spPr/>
      <dgm:t>
        <a:bodyPr/>
        <a:lstStyle/>
        <a:p>
          <a:endParaRPr lang="es-CO">
            <a:solidFill>
              <a:schemeClr val="tx1"/>
            </a:solidFill>
          </a:endParaRPr>
        </a:p>
      </dgm:t>
    </dgm:pt>
    <dgm:pt modelId="{063B348B-826B-4A01-BCC6-BA9F18ECBD30}">
      <dgm:prSet phldrT="[Texto]"/>
      <dgm:spPr/>
      <dgm:t>
        <a:bodyPr/>
        <a:lstStyle/>
        <a:p>
          <a:r>
            <a:rPr lang="es-MX"/>
            <a:t>SEVERIDAD DE ACCIDENTALIDAD</a:t>
          </a:r>
          <a:endParaRPr lang="es-CO" dirty="0"/>
        </a:p>
      </dgm:t>
    </dgm:pt>
    <dgm:pt modelId="{FFED7018-F87F-4D77-922F-21E37253499F}" type="parTrans" cxnId="{8962B000-EB42-49AF-8519-698DEC414DEC}">
      <dgm:prSet/>
      <dgm:spPr/>
      <dgm:t>
        <a:bodyPr/>
        <a:lstStyle/>
        <a:p>
          <a:endParaRPr lang="es-CO">
            <a:solidFill>
              <a:schemeClr val="tx1"/>
            </a:solidFill>
          </a:endParaRPr>
        </a:p>
      </dgm:t>
    </dgm:pt>
    <dgm:pt modelId="{98AA5C82-82B8-4CC6-B900-697953F5BEE1}" type="sibTrans" cxnId="{8962B000-EB42-49AF-8519-698DEC414DEC}">
      <dgm:prSet/>
      <dgm:spPr/>
      <dgm:t>
        <a:bodyPr/>
        <a:lstStyle/>
        <a:p>
          <a:endParaRPr lang="es-CO">
            <a:solidFill>
              <a:schemeClr val="tx1"/>
            </a:solidFill>
          </a:endParaRPr>
        </a:p>
      </dgm:t>
    </dgm:pt>
    <dgm:pt modelId="{CE220BEF-EC93-4439-9BBB-88FBD27455AC}">
      <dgm:prSet phldrT="[Texto]"/>
      <dgm:spPr/>
      <dgm:t>
        <a:bodyPr/>
        <a:lstStyle/>
        <a:p>
          <a:r>
            <a:rPr lang="es-MX"/>
            <a:t>ENFERMEDADES LABORALES</a:t>
          </a:r>
          <a:endParaRPr lang="es-CO" dirty="0"/>
        </a:p>
      </dgm:t>
    </dgm:pt>
    <dgm:pt modelId="{385A2B0C-ED7C-4AEE-B0DD-7B4350E0F629}" type="parTrans" cxnId="{36FB5228-DA80-447B-83BA-71C94579B417}">
      <dgm:prSet/>
      <dgm:spPr/>
      <dgm:t>
        <a:bodyPr/>
        <a:lstStyle/>
        <a:p>
          <a:endParaRPr lang="es-CO">
            <a:solidFill>
              <a:schemeClr val="tx1"/>
            </a:solidFill>
          </a:endParaRPr>
        </a:p>
      </dgm:t>
    </dgm:pt>
    <dgm:pt modelId="{71074A9F-C0D9-4CBF-8C63-32F10901BC32}" type="sibTrans" cxnId="{36FB5228-DA80-447B-83BA-71C94579B417}">
      <dgm:prSet/>
      <dgm:spPr/>
      <dgm:t>
        <a:bodyPr/>
        <a:lstStyle/>
        <a:p>
          <a:endParaRPr lang="es-CO">
            <a:solidFill>
              <a:schemeClr val="tx1"/>
            </a:solidFill>
          </a:endParaRPr>
        </a:p>
      </dgm:t>
    </dgm:pt>
    <dgm:pt modelId="{C5B9915A-B711-4E69-A490-2DCC7F286067}">
      <dgm:prSet phldrT="[Texto]"/>
      <dgm:spPr/>
      <dgm:t>
        <a:bodyPr/>
        <a:lstStyle/>
        <a:p>
          <a:r>
            <a:rPr lang="es-MX"/>
            <a:t>PREVALENCIA</a:t>
          </a:r>
          <a:endParaRPr lang="es-CO" dirty="0"/>
        </a:p>
      </dgm:t>
    </dgm:pt>
    <dgm:pt modelId="{367CD90C-B170-4FAC-93CA-4BCC56052304}" type="parTrans" cxnId="{91C61931-C6B6-49B4-B9C3-C5D083D4A0B7}">
      <dgm:prSet/>
      <dgm:spPr/>
      <dgm:t>
        <a:bodyPr/>
        <a:lstStyle/>
        <a:p>
          <a:endParaRPr lang="es-CO">
            <a:solidFill>
              <a:schemeClr val="tx1"/>
            </a:solidFill>
          </a:endParaRPr>
        </a:p>
      </dgm:t>
    </dgm:pt>
    <dgm:pt modelId="{818EB848-B6EB-4B85-9B9A-1C828EB4827A}" type="sibTrans" cxnId="{91C61931-C6B6-49B4-B9C3-C5D083D4A0B7}">
      <dgm:prSet/>
      <dgm:spPr/>
      <dgm:t>
        <a:bodyPr/>
        <a:lstStyle/>
        <a:p>
          <a:endParaRPr lang="es-CO">
            <a:solidFill>
              <a:schemeClr val="tx1"/>
            </a:solidFill>
          </a:endParaRPr>
        </a:p>
      </dgm:t>
    </dgm:pt>
    <dgm:pt modelId="{7554B1C0-3766-4A65-8A2D-EB150AA3CF7E}">
      <dgm:prSet phldrT="[Texto]"/>
      <dgm:spPr/>
      <dgm:t>
        <a:bodyPr/>
        <a:lstStyle/>
        <a:p>
          <a:r>
            <a:rPr lang="es-MX"/>
            <a:t>1</a:t>
          </a:r>
          <a:endParaRPr lang="es-CO" dirty="0"/>
        </a:p>
      </dgm:t>
    </dgm:pt>
    <dgm:pt modelId="{2B8A6734-86F2-4DDB-8FA2-966DFD8BAF1C}" type="parTrans" cxnId="{CB82DFB1-5249-44EA-8C8A-D259BED51AD2}">
      <dgm:prSet/>
      <dgm:spPr/>
      <dgm:t>
        <a:bodyPr/>
        <a:lstStyle/>
        <a:p>
          <a:endParaRPr lang="es-CO">
            <a:solidFill>
              <a:schemeClr val="tx1"/>
            </a:solidFill>
          </a:endParaRPr>
        </a:p>
      </dgm:t>
    </dgm:pt>
    <dgm:pt modelId="{5FFDC0C2-C2A3-4E88-AA57-33A312F29E54}" type="sibTrans" cxnId="{CB82DFB1-5249-44EA-8C8A-D259BED51AD2}">
      <dgm:prSet/>
      <dgm:spPr/>
      <dgm:t>
        <a:bodyPr/>
        <a:lstStyle/>
        <a:p>
          <a:endParaRPr lang="es-CO">
            <a:solidFill>
              <a:schemeClr val="tx1"/>
            </a:solidFill>
          </a:endParaRPr>
        </a:p>
      </dgm:t>
    </dgm:pt>
    <dgm:pt modelId="{72C942CC-C704-4139-894E-56C9600D65CC}">
      <dgm:prSet phldrT="[Texto]"/>
      <dgm:spPr/>
      <dgm:t>
        <a:bodyPr/>
        <a:lstStyle/>
        <a:p>
          <a:r>
            <a:rPr lang="es-MX"/>
            <a:t>1</a:t>
          </a:r>
          <a:endParaRPr lang="es-CO" dirty="0"/>
        </a:p>
      </dgm:t>
    </dgm:pt>
    <dgm:pt modelId="{3733EB11-09B8-42EA-B848-76E5346D4E47}" type="parTrans" cxnId="{42B3CBCF-21F2-4292-AC4A-27ACECF0567C}">
      <dgm:prSet/>
      <dgm:spPr/>
      <dgm:t>
        <a:bodyPr/>
        <a:lstStyle/>
        <a:p>
          <a:endParaRPr lang="es-CO">
            <a:solidFill>
              <a:schemeClr val="tx1"/>
            </a:solidFill>
          </a:endParaRPr>
        </a:p>
      </dgm:t>
    </dgm:pt>
    <dgm:pt modelId="{FB635129-17C2-434C-821D-DC41079D22B2}" type="sibTrans" cxnId="{42B3CBCF-21F2-4292-AC4A-27ACECF0567C}">
      <dgm:prSet/>
      <dgm:spPr/>
      <dgm:t>
        <a:bodyPr/>
        <a:lstStyle/>
        <a:p>
          <a:endParaRPr lang="es-CO">
            <a:solidFill>
              <a:schemeClr val="tx1"/>
            </a:solidFill>
          </a:endParaRPr>
        </a:p>
      </dgm:t>
    </dgm:pt>
    <dgm:pt modelId="{B8EA82FB-F437-4AB1-8383-A0C5BD0AD524}">
      <dgm:prSet phldrT="[Texto]"/>
      <dgm:spPr/>
      <dgm:t>
        <a:bodyPr/>
        <a:lstStyle/>
        <a:p>
          <a:r>
            <a:rPr lang="es-MX"/>
            <a:t>0</a:t>
          </a:r>
          <a:endParaRPr lang="es-CO" dirty="0"/>
        </a:p>
      </dgm:t>
    </dgm:pt>
    <dgm:pt modelId="{CCBD7FD0-33D1-49BF-886F-6C36B452D0FF}" type="parTrans" cxnId="{E2C43CC3-00BB-407D-BD8C-4F1D8F981007}">
      <dgm:prSet/>
      <dgm:spPr/>
      <dgm:t>
        <a:bodyPr/>
        <a:lstStyle/>
        <a:p>
          <a:endParaRPr lang="es-CO">
            <a:solidFill>
              <a:schemeClr val="tx1"/>
            </a:solidFill>
          </a:endParaRPr>
        </a:p>
      </dgm:t>
    </dgm:pt>
    <dgm:pt modelId="{4AEBC994-D217-421C-B5D3-32A75E7B13F1}" type="sibTrans" cxnId="{E2C43CC3-00BB-407D-BD8C-4F1D8F981007}">
      <dgm:prSet/>
      <dgm:spPr/>
      <dgm:t>
        <a:bodyPr/>
        <a:lstStyle/>
        <a:p>
          <a:endParaRPr lang="es-CO">
            <a:solidFill>
              <a:schemeClr val="tx1"/>
            </a:solidFill>
          </a:endParaRPr>
        </a:p>
      </dgm:t>
    </dgm:pt>
    <dgm:pt modelId="{8C4501AC-7716-4876-8A24-CF0CF6B0A2F1}">
      <dgm:prSet phldrT="[Texto]"/>
      <dgm:spPr/>
      <dgm:t>
        <a:bodyPr/>
        <a:lstStyle/>
        <a:p>
          <a:r>
            <a:rPr lang="es-MX"/>
            <a:t>INCIDENCIA</a:t>
          </a:r>
          <a:endParaRPr lang="es-CO" dirty="0"/>
        </a:p>
      </dgm:t>
    </dgm:pt>
    <dgm:pt modelId="{3DA20AB6-51A8-4B26-8A7D-1A55E0239830}" type="parTrans" cxnId="{41EEC82B-08D7-409F-915D-928AD073A2C9}">
      <dgm:prSet/>
      <dgm:spPr/>
      <dgm:t>
        <a:bodyPr/>
        <a:lstStyle/>
        <a:p>
          <a:endParaRPr lang="es-CO">
            <a:solidFill>
              <a:schemeClr val="tx1"/>
            </a:solidFill>
          </a:endParaRPr>
        </a:p>
      </dgm:t>
    </dgm:pt>
    <dgm:pt modelId="{B23EA99B-532E-4DE9-8BF3-386368CB71EE}" type="sibTrans" cxnId="{41EEC82B-08D7-409F-915D-928AD073A2C9}">
      <dgm:prSet/>
      <dgm:spPr/>
      <dgm:t>
        <a:bodyPr/>
        <a:lstStyle/>
        <a:p>
          <a:endParaRPr lang="es-CO">
            <a:solidFill>
              <a:schemeClr val="tx1"/>
            </a:solidFill>
          </a:endParaRPr>
        </a:p>
      </dgm:t>
    </dgm:pt>
    <dgm:pt modelId="{0C2FEFF5-08B7-4F18-85A6-B9B72C866B4D}">
      <dgm:prSet phldrT="[Texto]"/>
      <dgm:spPr/>
      <dgm:t>
        <a:bodyPr/>
        <a:lstStyle/>
        <a:p>
          <a:r>
            <a:rPr lang="es-MX"/>
            <a:t>0</a:t>
          </a:r>
          <a:endParaRPr lang="es-CO" dirty="0"/>
        </a:p>
      </dgm:t>
    </dgm:pt>
    <dgm:pt modelId="{BF0E3315-0C05-47E1-97C4-607F0F5CAD45}" type="parTrans" cxnId="{B9299150-4BB2-4939-BB3B-9D9E1098CC29}">
      <dgm:prSet/>
      <dgm:spPr/>
      <dgm:t>
        <a:bodyPr/>
        <a:lstStyle/>
        <a:p>
          <a:endParaRPr lang="es-CO">
            <a:solidFill>
              <a:schemeClr val="tx1"/>
            </a:solidFill>
          </a:endParaRPr>
        </a:p>
      </dgm:t>
    </dgm:pt>
    <dgm:pt modelId="{2160A76C-916B-4BC2-A10C-2BA5A2B0DF0E}" type="sibTrans" cxnId="{B9299150-4BB2-4939-BB3B-9D9E1098CC29}">
      <dgm:prSet/>
      <dgm:spPr/>
      <dgm:t>
        <a:bodyPr/>
        <a:lstStyle/>
        <a:p>
          <a:endParaRPr lang="es-CO">
            <a:solidFill>
              <a:schemeClr val="tx1"/>
            </a:solidFill>
          </a:endParaRPr>
        </a:p>
      </dgm:t>
    </dgm:pt>
    <dgm:pt modelId="{DB9B6454-46C6-4DC5-AEE6-2F68D194211F}" type="pres">
      <dgm:prSet presAssocID="{3D3E2963-B2F7-4EA0-AE6D-0D2BC706BE0F}" presName="diagram" presStyleCnt="0">
        <dgm:presLayoutVars>
          <dgm:chPref val="1"/>
          <dgm:dir/>
          <dgm:animOne val="branch"/>
          <dgm:animLvl val="lvl"/>
          <dgm:resizeHandles val="exact"/>
        </dgm:presLayoutVars>
      </dgm:prSet>
      <dgm:spPr/>
    </dgm:pt>
    <dgm:pt modelId="{DFA6D919-8060-48F9-B740-5389681BC389}" type="pres">
      <dgm:prSet presAssocID="{19C662B4-04DA-4971-9EE3-83975AC7053B}" presName="root1" presStyleCnt="0"/>
      <dgm:spPr/>
    </dgm:pt>
    <dgm:pt modelId="{1E8839C5-47E6-4A44-BA23-B866919082E0}" type="pres">
      <dgm:prSet presAssocID="{19C662B4-04DA-4971-9EE3-83975AC7053B}" presName="LevelOneTextNode" presStyleLbl="node0" presStyleIdx="0" presStyleCnt="1">
        <dgm:presLayoutVars>
          <dgm:chPref val="3"/>
        </dgm:presLayoutVars>
      </dgm:prSet>
      <dgm:spPr/>
    </dgm:pt>
    <dgm:pt modelId="{2B6D202A-5EBC-4AE6-BE49-D76A32EE55ED}" type="pres">
      <dgm:prSet presAssocID="{19C662B4-04DA-4971-9EE3-83975AC7053B}" presName="level2hierChild" presStyleCnt="0"/>
      <dgm:spPr/>
    </dgm:pt>
    <dgm:pt modelId="{F5E085E5-9609-48A7-9FA4-ED588FCE408E}" type="pres">
      <dgm:prSet presAssocID="{DABE3C1E-13EA-4AFA-B9F4-CD55C3963BE2}" presName="conn2-1" presStyleLbl="parChTrans1D2" presStyleIdx="0" presStyleCnt="2"/>
      <dgm:spPr/>
    </dgm:pt>
    <dgm:pt modelId="{5E5D6AF8-42E1-4684-92EE-121F9E2E47D8}" type="pres">
      <dgm:prSet presAssocID="{DABE3C1E-13EA-4AFA-B9F4-CD55C3963BE2}" presName="connTx" presStyleLbl="parChTrans1D2" presStyleIdx="0" presStyleCnt="2"/>
      <dgm:spPr/>
    </dgm:pt>
    <dgm:pt modelId="{4EE9B571-8126-4DE2-8C0C-16B1C4601325}" type="pres">
      <dgm:prSet presAssocID="{DF073137-D707-43C4-8434-16C435F8D6F0}" presName="root2" presStyleCnt="0"/>
      <dgm:spPr/>
    </dgm:pt>
    <dgm:pt modelId="{051A541D-F2D4-489F-94D1-D1828EDD2B40}" type="pres">
      <dgm:prSet presAssocID="{DF073137-D707-43C4-8434-16C435F8D6F0}" presName="LevelTwoTextNode" presStyleLbl="node2" presStyleIdx="0" presStyleCnt="2">
        <dgm:presLayoutVars>
          <dgm:chPref val="3"/>
        </dgm:presLayoutVars>
      </dgm:prSet>
      <dgm:spPr/>
    </dgm:pt>
    <dgm:pt modelId="{9AAEB1DD-C39D-41B1-8448-48B4DD518615}" type="pres">
      <dgm:prSet presAssocID="{DF073137-D707-43C4-8434-16C435F8D6F0}" presName="level3hierChild" presStyleCnt="0"/>
      <dgm:spPr/>
    </dgm:pt>
    <dgm:pt modelId="{69083C4C-D362-43D6-BA04-6174DCDC039F}" type="pres">
      <dgm:prSet presAssocID="{715B846F-4F91-4CE9-A7C5-95B8B04D11FA}" presName="conn2-1" presStyleLbl="parChTrans1D3" presStyleIdx="0" presStyleCnt="4"/>
      <dgm:spPr/>
    </dgm:pt>
    <dgm:pt modelId="{A4B6F86B-6A35-4120-853D-C6D35274448E}" type="pres">
      <dgm:prSet presAssocID="{715B846F-4F91-4CE9-A7C5-95B8B04D11FA}" presName="connTx" presStyleLbl="parChTrans1D3" presStyleIdx="0" presStyleCnt="4"/>
      <dgm:spPr/>
    </dgm:pt>
    <dgm:pt modelId="{1185675E-A52E-46BF-B8F0-410488A22239}" type="pres">
      <dgm:prSet presAssocID="{BB554CEC-CD70-4787-9DB0-AABAE9793B15}" presName="root2" presStyleCnt="0"/>
      <dgm:spPr/>
    </dgm:pt>
    <dgm:pt modelId="{53087A8B-0F9E-4C75-B9CC-3A9F08B4B6A8}" type="pres">
      <dgm:prSet presAssocID="{BB554CEC-CD70-4787-9DB0-AABAE9793B15}" presName="LevelTwoTextNode" presStyleLbl="node3" presStyleIdx="0" presStyleCnt="4">
        <dgm:presLayoutVars>
          <dgm:chPref val="3"/>
        </dgm:presLayoutVars>
      </dgm:prSet>
      <dgm:spPr/>
    </dgm:pt>
    <dgm:pt modelId="{010644E7-8680-4C47-AE02-DCF8C2831725}" type="pres">
      <dgm:prSet presAssocID="{BB554CEC-CD70-4787-9DB0-AABAE9793B15}" presName="level3hierChild" presStyleCnt="0"/>
      <dgm:spPr/>
    </dgm:pt>
    <dgm:pt modelId="{1C4F0650-A0C0-4871-BBA5-19FBCEBC084D}" type="pres">
      <dgm:prSet presAssocID="{2B8A6734-86F2-4DDB-8FA2-966DFD8BAF1C}" presName="conn2-1" presStyleLbl="parChTrans1D4" presStyleIdx="0" presStyleCnt="4"/>
      <dgm:spPr/>
    </dgm:pt>
    <dgm:pt modelId="{D85A0E15-488C-491A-9354-5277CA4D9A9F}" type="pres">
      <dgm:prSet presAssocID="{2B8A6734-86F2-4DDB-8FA2-966DFD8BAF1C}" presName="connTx" presStyleLbl="parChTrans1D4" presStyleIdx="0" presStyleCnt="4"/>
      <dgm:spPr/>
    </dgm:pt>
    <dgm:pt modelId="{230168DB-6079-461A-B6BB-B24C23BA44D7}" type="pres">
      <dgm:prSet presAssocID="{7554B1C0-3766-4A65-8A2D-EB150AA3CF7E}" presName="root2" presStyleCnt="0"/>
      <dgm:spPr/>
    </dgm:pt>
    <dgm:pt modelId="{9C8D69D8-A0C7-4FBA-8D9C-863CAFA26E86}" type="pres">
      <dgm:prSet presAssocID="{7554B1C0-3766-4A65-8A2D-EB150AA3CF7E}" presName="LevelTwoTextNode" presStyleLbl="node4" presStyleIdx="0" presStyleCnt="4">
        <dgm:presLayoutVars>
          <dgm:chPref val="3"/>
        </dgm:presLayoutVars>
      </dgm:prSet>
      <dgm:spPr/>
    </dgm:pt>
    <dgm:pt modelId="{8A8CD31E-D9E4-4980-83C7-B7AE1D8CF0F5}" type="pres">
      <dgm:prSet presAssocID="{7554B1C0-3766-4A65-8A2D-EB150AA3CF7E}" presName="level3hierChild" presStyleCnt="0"/>
      <dgm:spPr/>
    </dgm:pt>
    <dgm:pt modelId="{6AA63F0B-827D-4540-A714-6530D0279DEB}" type="pres">
      <dgm:prSet presAssocID="{FFED7018-F87F-4D77-922F-21E37253499F}" presName="conn2-1" presStyleLbl="parChTrans1D3" presStyleIdx="1" presStyleCnt="4"/>
      <dgm:spPr/>
    </dgm:pt>
    <dgm:pt modelId="{8CD30731-1907-4B82-9A54-9DBD941CA645}" type="pres">
      <dgm:prSet presAssocID="{FFED7018-F87F-4D77-922F-21E37253499F}" presName="connTx" presStyleLbl="parChTrans1D3" presStyleIdx="1" presStyleCnt="4"/>
      <dgm:spPr/>
    </dgm:pt>
    <dgm:pt modelId="{02B46A00-53CE-4A43-A6EE-758BB0629C26}" type="pres">
      <dgm:prSet presAssocID="{063B348B-826B-4A01-BCC6-BA9F18ECBD30}" presName="root2" presStyleCnt="0"/>
      <dgm:spPr/>
    </dgm:pt>
    <dgm:pt modelId="{B10952FE-1974-45DF-AF17-CAEA9E0E7BC5}" type="pres">
      <dgm:prSet presAssocID="{063B348B-826B-4A01-BCC6-BA9F18ECBD30}" presName="LevelTwoTextNode" presStyleLbl="node3" presStyleIdx="1" presStyleCnt="4">
        <dgm:presLayoutVars>
          <dgm:chPref val="3"/>
        </dgm:presLayoutVars>
      </dgm:prSet>
      <dgm:spPr/>
    </dgm:pt>
    <dgm:pt modelId="{812CD618-7992-4987-9DC1-FADDBE3C9B04}" type="pres">
      <dgm:prSet presAssocID="{063B348B-826B-4A01-BCC6-BA9F18ECBD30}" presName="level3hierChild" presStyleCnt="0"/>
      <dgm:spPr/>
    </dgm:pt>
    <dgm:pt modelId="{DD646244-59A1-45FC-A5F5-DF5B836E058D}" type="pres">
      <dgm:prSet presAssocID="{3733EB11-09B8-42EA-B848-76E5346D4E47}" presName="conn2-1" presStyleLbl="parChTrans1D4" presStyleIdx="1" presStyleCnt="4"/>
      <dgm:spPr/>
    </dgm:pt>
    <dgm:pt modelId="{BDA4EE51-90B4-4D92-8C73-9359DF781561}" type="pres">
      <dgm:prSet presAssocID="{3733EB11-09B8-42EA-B848-76E5346D4E47}" presName="connTx" presStyleLbl="parChTrans1D4" presStyleIdx="1" presStyleCnt="4"/>
      <dgm:spPr/>
    </dgm:pt>
    <dgm:pt modelId="{EB84C714-1261-4F92-909A-19CDE5C4C83A}" type="pres">
      <dgm:prSet presAssocID="{72C942CC-C704-4139-894E-56C9600D65CC}" presName="root2" presStyleCnt="0"/>
      <dgm:spPr/>
    </dgm:pt>
    <dgm:pt modelId="{BE746D59-6ED3-45C5-BC48-25D94EF644DE}" type="pres">
      <dgm:prSet presAssocID="{72C942CC-C704-4139-894E-56C9600D65CC}" presName="LevelTwoTextNode" presStyleLbl="node4" presStyleIdx="1" presStyleCnt="4">
        <dgm:presLayoutVars>
          <dgm:chPref val="3"/>
        </dgm:presLayoutVars>
      </dgm:prSet>
      <dgm:spPr/>
    </dgm:pt>
    <dgm:pt modelId="{DD44A0AE-A807-47BF-B8E2-72B9F1A1C9AB}" type="pres">
      <dgm:prSet presAssocID="{72C942CC-C704-4139-894E-56C9600D65CC}" presName="level3hierChild" presStyleCnt="0"/>
      <dgm:spPr/>
    </dgm:pt>
    <dgm:pt modelId="{668301ED-8ED0-49D8-A347-CC2F538A5461}" type="pres">
      <dgm:prSet presAssocID="{385A2B0C-ED7C-4AEE-B0DD-7B4350E0F629}" presName="conn2-1" presStyleLbl="parChTrans1D2" presStyleIdx="1" presStyleCnt="2"/>
      <dgm:spPr/>
    </dgm:pt>
    <dgm:pt modelId="{259268E4-7735-4139-B0AD-44F5ACCD755B}" type="pres">
      <dgm:prSet presAssocID="{385A2B0C-ED7C-4AEE-B0DD-7B4350E0F629}" presName="connTx" presStyleLbl="parChTrans1D2" presStyleIdx="1" presStyleCnt="2"/>
      <dgm:spPr/>
    </dgm:pt>
    <dgm:pt modelId="{6AFABC89-22E1-4E9F-9FA8-1989A9DB1910}" type="pres">
      <dgm:prSet presAssocID="{CE220BEF-EC93-4439-9BBB-88FBD27455AC}" presName="root2" presStyleCnt="0"/>
      <dgm:spPr/>
    </dgm:pt>
    <dgm:pt modelId="{D88F359E-93EC-4340-B50A-81ED971B394E}" type="pres">
      <dgm:prSet presAssocID="{CE220BEF-EC93-4439-9BBB-88FBD27455AC}" presName="LevelTwoTextNode" presStyleLbl="node2" presStyleIdx="1" presStyleCnt="2">
        <dgm:presLayoutVars>
          <dgm:chPref val="3"/>
        </dgm:presLayoutVars>
      </dgm:prSet>
      <dgm:spPr/>
    </dgm:pt>
    <dgm:pt modelId="{6B6C7D83-A801-4CBB-927A-E5E51C23B704}" type="pres">
      <dgm:prSet presAssocID="{CE220BEF-EC93-4439-9BBB-88FBD27455AC}" presName="level3hierChild" presStyleCnt="0"/>
      <dgm:spPr/>
    </dgm:pt>
    <dgm:pt modelId="{26900D24-B0E6-4896-8676-14C16A406A81}" type="pres">
      <dgm:prSet presAssocID="{367CD90C-B170-4FAC-93CA-4BCC56052304}" presName="conn2-1" presStyleLbl="parChTrans1D3" presStyleIdx="2" presStyleCnt="4"/>
      <dgm:spPr/>
    </dgm:pt>
    <dgm:pt modelId="{9B552EC9-D6A1-4AA8-BE76-26E346E31F0B}" type="pres">
      <dgm:prSet presAssocID="{367CD90C-B170-4FAC-93CA-4BCC56052304}" presName="connTx" presStyleLbl="parChTrans1D3" presStyleIdx="2" presStyleCnt="4"/>
      <dgm:spPr/>
    </dgm:pt>
    <dgm:pt modelId="{35A22A11-E6D3-4513-9AC1-73A03D88FF9B}" type="pres">
      <dgm:prSet presAssocID="{C5B9915A-B711-4E69-A490-2DCC7F286067}" presName="root2" presStyleCnt="0"/>
      <dgm:spPr/>
    </dgm:pt>
    <dgm:pt modelId="{3D4C3B7C-D58F-4CDB-A3AF-C3F3740EC76C}" type="pres">
      <dgm:prSet presAssocID="{C5B9915A-B711-4E69-A490-2DCC7F286067}" presName="LevelTwoTextNode" presStyleLbl="node3" presStyleIdx="2" presStyleCnt="4">
        <dgm:presLayoutVars>
          <dgm:chPref val="3"/>
        </dgm:presLayoutVars>
      </dgm:prSet>
      <dgm:spPr/>
    </dgm:pt>
    <dgm:pt modelId="{BB099F95-F13F-4BC0-AB7D-18B7A207D419}" type="pres">
      <dgm:prSet presAssocID="{C5B9915A-B711-4E69-A490-2DCC7F286067}" presName="level3hierChild" presStyleCnt="0"/>
      <dgm:spPr/>
    </dgm:pt>
    <dgm:pt modelId="{EEAB6B7C-3A6C-4846-ACCD-686C18DECA40}" type="pres">
      <dgm:prSet presAssocID="{CCBD7FD0-33D1-49BF-886F-6C36B452D0FF}" presName="conn2-1" presStyleLbl="parChTrans1D4" presStyleIdx="2" presStyleCnt="4"/>
      <dgm:spPr/>
    </dgm:pt>
    <dgm:pt modelId="{8EBEC2A7-00AC-4B4F-9941-5CC66AA4C9CF}" type="pres">
      <dgm:prSet presAssocID="{CCBD7FD0-33D1-49BF-886F-6C36B452D0FF}" presName="connTx" presStyleLbl="parChTrans1D4" presStyleIdx="2" presStyleCnt="4"/>
      <dgm:spPr/>
    </dgm:pt>
    <dgm:pt modelId="{882BB1A6-B6C9-4A21-B196-530D9F7FE38D}" type="pres">
      <dgm:prSet presAssocID="{B8EA82FB-F437-4AB1-8383-A0C5BD0AD524}" presName="root2" presStyleCnt="0"/>
      <dgm:spPr/>
    </dgm:pt>
    <dgm:pt modelId="{60CD2BBD-8602-45AE-B43E-842558F70F6C}" type="pres">
      <dgm:prSet presAssocID="{B8EA82FB-F437-4AB1-8383-A0C5BD0AD524}" presName="LevelTwoTextNode" presStyleLbl="node4" presStyleIdx="2" presStyleCnt="4">
        <dgm:presLayoutVars>
          <dgm:chPref val="3"/>
        </dgm:presLayoutVars>
      </dgm:prSet>
      <dgm:spPr/>
    </dgm:pt>
    <dgm:pt modelId="{9B8E9573-378C-4435-88DB-B996124A03F0}" type="pres">
      <dgm:prSet presAssocID="{B8EA82FB-F437-4AB1-8383-A0C5BD0AD524}" presName="level3hierChild" presStyleCnt="0"/>
      <dgm:spPr/>
    </dgm:pt>
    <dgm:pt modelId="{179E07EB-402C-42AC-93B6-C30F11FFD17C}" type="pres">
      <dgm:prSet presAssocID="{3DA20AB6-51A8-4B26-8A7D-1A55E0239830}" presName="conn2-1" presStyleLbl="parChTrans1D3" presStyleIdx="3" presStyleCnt="4"/>
      <dgm:spPr/>
    </dgm:pt>
    <dgm:pt modelId="{58A803FE-C8CF-4F48-BD42-5C4C9ED686C7}" type="pres">
      <dgm:prSet presAssocID="{3DA20AB6-51A8-4B26-8A7D-1A55E0239830}" presName="connTx" presStyleLbl="parChTrans1D3" presStyleIdx="3" presStyleCnt="4"/>
      <dgm:spPr/>
    </dgm:pt>
    <dgm:pt modelId="{0A9C53B8-3D68-4F91-A832-8F5A3C0A5A26}" type="pres">
      <dgm:prSet presAssocID="{8C4501AC-7716-4876-8A24-CF0CF6B0A2F1}" presName="root2" presStyleCnt="0"/>
      <dgm:spPr/>
    </dgm:pt>
    <dgm:pt modelId="{DD80AD47-7188-4460-A434-5AC13E936508}" type="pres">
      <dgm:prSet presAssocID="{8C4501AC-7716-4876-8A24-CF0CF6B0A2F1}" presName="LevelTwoTextNode" presStyleLbl="node3" presStyleIdx="3" presStyleCnt="4">
        <dgm:presLayoutVars>
          <dgm:chPref val="3"/>
        </dgm:presLayoutVars>
      </dgm:prSet>
      <dgm:spPr/>
    </dgm:pt>
    <dgm:pt modelId="{12D171CF-6A34-44C2-805C-C6D374B3F54B}" type="pres">
      <dgm:prSet presAssocID="{8C4501AC-7716-4876-8A24-CF0CF6B0A2F1}" presName="level3hierChild" presStyleCnt="0"/>
      <dgm:spPr/>
    </dgm:pt>
    <dgm:pt modelId="{AF24D9C8-EE30-45FD-93CD-746034C6EDE5}" type="pres">
      <dgm:prSet presAssocID="{BF0E3315-0C05-47E1-97C4-607F0F5CAD45}" presName="conn2-1" presStyleLbl="parChTrans1D4" presStyleIdx="3" presStyleCnt="4"/>
      <dgm:spPr/>
    </dgm:pt>
    <dgm:pt modelId="{499E75C7-65F5-4EC9-AC00-C009D28C1A4A}" type="pres">
      <dgm:prSet presAssocID="{BF0E3315-0C05-47E1-97C4-607F0F5CAD45}" presName="connTx" presStyleLbl="parChTrans1D4" presStyleIdx="3" presStyleCnt="4"/>
      <dgm:spPr/>
    </dgm:pt>
    <dgm:pt modelId="{96552CAA-B0AB-43AF-A5FE-0B5860840EF9}" type="pres">
      <dgm:prSet presAssocID="{0C2FEFF5-08B7-4F18-85A6-B9B72C866B4D}" presName="root2" presStyleCnt="0"/>
      <dgm:spPr/>
    </dgm:pt>
    <dgm:pt modelId="{6D8F1819-4DD6-475A-A34B-A8FD7186B723}" type="pres">
      <dgm:prSet presAssocID="{0C2FEFF5-08B7-4F18-85A6-B9B72C866B4D}" presName="LevelTwoTextNode" presStyleLbl="node4" presStyleIdx="3" presStyleCnt="4">
        <dgm:presLayoutVars>
          <dgm:chPref val="3"/>
        </dgm:presLayoutVars>
      </dgm:prSet>
      <dgm:spPr/>
    </dgm:pt>
    <dgm:pt modelId="{83DF944C-51D3-4AEB-AF87-3247554B4E4B}" type="pres">
      <dgm:prSet presAssocID="{0C2FEFF5-08B7-4F18-85A6-B9B72C866B4D}" presName="level3hierChild" presStyleCnt="0"/>
      <dgm:spPr/>
    </dgm:pt>
  </dgm:ptLst>
  <dgm:cxnLst>
    <dgm:cxn modelId="{8962B000-EB42-49AF-8519-698DEC414DEC}" srcId="{DF073137-D707-43C4-8434-16C435F8D6F0}" destId="{063B348B-826B-4A01-BCC6-BA9F18ECBD30}" srcOrd="1" destOrd="0" parTransId="{FFED7018-F87F-4D77-922F-21E37253499F}" sibTransId="{98AA5C82-82B8-4CC6-B900-697953F5BEE1}"/>
    <dgm:cxn modelId="{98D93B02-A3A7-4CF3-B285-20C6516F29EF}" type="presOf" srcId="{3DA20AB6-51A8-4B26-8A7D-1A55E0239830}" destId="{179E07EB-402C-42AC-93B6-C30F11FFD17C}" srcOrd="0" destOrd="0" presId="urn:microsoft.com/office/officeart/2005/8/layout/hierarchy2"/>
    <dgm:cxn modelId="{7ED7B903-97DB-436F-96E8-86E0D306304C}" type="presOf" srcId="{C5B9915A-B711-4E69-A490-2DCC7F286067}" destId="{3D4C3B7C-D58F-4CDB-A3AF-C3F3740EC76C}" srcOrd="0" destOrd="0" presId="urn:microsoft.com/office/officeart/2005/8/layout/hierarchy2"/>
    <dgm:cxn modelId="{0AF01B07-2368-4C05-9B99-506ED6B2BACE}" type="presOf" srcId="{385A2B0C-ED7C-4AEE-B0DD-7B4350E0F629}" destId="{668301ED-8ED0-49D8-A347-CC2F538A5461}" srcOrd="0" destOrd="0" presId="urn:microsoft.com/office/officeart/2005/8/layout/hierarchy2"/>
    <dgm:cxn modelId="{D0927F19-3CDA-41A6-AAC6-75888F7210A9}" type="presOf" srcId="{BF0E3315-0C05-47E1-97C4-607F0F5CAD45}" destId="{AF24D9C8-EE30-45FD-93CD-746034C6EDE5}" srcOrd="0" destOrd="0" presId="urn:microsoft.com/office/officeart/2005/8/layout/hierarchy2"/>
    <dgm:cxn modelId="{27097B1A-30E0-42BF-BB7A-76CD7207EFD7}" srcId="{19C662B4-04DA-4971-9EE3-83975AC7053B}" destId="{DF073137-D707-43C4-8434-16C435F8D6F0}" srcOrd="0" destOrd="0" parTransId="{DABE3C1E-13EA-4AFA-B9F4-CD55C3963BE2}" sibTransId="{757A8DB2-AF83-4DBC-A7A9-4947811789C4}"/>
    <dgm:cxn modelId="{489C601F-CAEB-4B2E-BCB1-FB0961886159}" type="presOf" srcId="{CCBD7FD0-33D1-49BF-886F-6C36B452D0FF}" destId="{8EBEC2A7-00AC-4B4F-9941-5CC66AA4C9CF}" srcOrd="1" destOrd="0" presId="urn:microsoft.com/office/officeart/2005/8/layout/hierarchy2"/>
    <dgm:cxn modelId="{0C349224-26EE-4D6F-82B5-D443315E152B}" type="presOf" srcId="{0C2FEFF5-08B7-4F18-85A6-B9B72C866B4D}" destId="{6D8F1819-4DD6-475A-A34B-A8FD7186B723}" srcOrd="0" destOrd="0" presId="urn:microsoft.com/office/officeart/2005/8/layout/hierarchy2"/>
    <dgm:cxn modelId="{22CFB324-09AA-4677-A3F0-1FDB7F27DCC5}" type="presOf" srcId="{B8EA82FB-F437-4AB1-8383-A0C5BD0AD524}" destId="{60CD2BBD-8602-45AE-B43E-842558F70F6C}" srcOrd="0" destOrd="0" presId="urn:microsoft.com/office/officeart/2005/8/layout/hierarchy2"/>
    <dgm:cxn modelId="{36FB5228-DA80-447B-83BA-71C94579B417}" srcId="{19C662B4-04DA-4971-9EE3-83975AC7053B}" destId="{CE220BEF-EC93-4439-9BBB-88FBD27455AC}" srcOrd="1" destOrd="0" parTransId="{385A2B0C-ED7C-4AEE-B0DD-7B4350E0F629}" sibTransId="{71074A9F-C0D9-4CBF-8C63-32F10901BC32}"/>
    <dgm:cxn modelId="{F292DF29-5941-4913-AA51-0F1296F242A5}" type="presOf" srcId="{8C4501AC-7716-4876-8A24-CF0CF6B0A2F1}" destId="{DD80AD47-7188-4460-A434-5AC13E936508}" srcOrd="0" destOrd="0" presId="urn:microsoft.com/office/officeart/2005/8/layout/hierarchy2"/>
    <dgm:cxn modelId="{9924752B-04DC-4F2D-AC7B-1EE371610704}" type="presOf" srcId="{063B348B-826B-4A01-BCC6-BA9F18ECBD30}" destId="{B10952FE-1974-45DF-AF17-CAEA9E0E7BC5}" srcOrd="0" destOrd="0" presId="urn:microsoft.com/office/officeart/2005/8/layout/hierarchy2"/>
    <dgm:cxn modelId="{41EEC82B-08D7-409F-915D-928AD073A2C9}" srcId="{CE220BEF-EC93-4439-9BBB-88FBD27455AC}" destId="{8C4501AC-7716-4876-8A24-CF0CF6B0A2F1}" srcOrd="1" destOrd="0" parTransId="{3DA20AB6-51A8-4B26-8A7D-1A55E0239830}" sibTransId="{B23EA99B-532E-4DE9-8BF3-386368CB71EE}"/>
    <dgm:cxn modelId="{91C61931-C6B6-49B4-B9C3-C5D083D4A0B7}" srcId="{CE220BEF-EC93-4439-9BBB-88FBD27455AC}" destId="{C5B9915A-B711-4E69-A490-2DCC7F286067}" srcOrd="0" destOrd="0" parTransId="{367CD90C-B170-4FAC-93CA-4BCC56052304}" sibTransId="{818EB848-B6EB-4B85-9B9A-1C828EB4827A}"/>
    <dgm:cxn modelId="{8141D332-BB38-4A94-9AD5-4C3774CA9864}" type="presOf" srcId="{3733EB11-09B8-42EA-B848-76E5346D4E47}" destId="{BDA4EE51-90B4-4D92-8C73-9359DF781561}" srcOrd="1" destOrd="0" presId="urn:microsoft.com/office/officeart/2005/8/layout/hierarchy2"/>
    <dgm:cxn modelId="{3800BE36-E768-4F82-A5D8-B52B6E55F129}" srcId="{DF073137-D707-43C4-8434-16C435F8D6F0}" destId="{BB554CEC-CD70-4787-9DB0-AABAE9793B15}" srcOrd="0" destOrd="0" parTransId="{715B846F-4F91-4CE9-A7C5-95B8B04D11FA}" sibTransId="{00FA665B-0DB6-4010-880F-940875C80A54}"/>
    <dgm:cxn modelId="{0430C839-C9C6-4F6D-9C9F-EEA456FE39DA}" type="presOf" srcId="{7554B1C0-3766-4A65-8A2D-EB150AA3CF7E}" destId="{9C8D69D8-A0C7-4FBA-8D9C-863CAFA26E86}" srcOrd="0" destOrd="0" presId="urn:microsoft.com/office/officeart/2005/8/layout/hierarchy2"/>
    <dgm:cxn modelId="{9307143A-27A5-45E0-BDC3-E99B0E8AAC06}" type="presOf" srcId="{BF0E3315-0C05-47E1-97C4-607F0F5CAD45}" destId="{499E75C7-65F5-4EC9-AC00-C009D28C1A4A}" srcOrd="1" destOrd="0" presId="urn:microsoft.com/office/officeart/2005/8/layout/hierarchy2"/>
    <dgm:cxn modelId="{258B3D5C-F55E-466B-A789-2CE5F42672D5}" type="presOf" srcId="{DABE3C1E-13EA-4AFA-B9F4-CD55C3963BE2}" destId="{F5E085E5-9609-48A7-9FA4-ED588FCE408E}" srcOrd="0" destOrd="0" presId="urn:microsoft.com/office/officeart/2005/8/layout/hierarchy2"/>
    <dgm:cxn modelId="{8B824768-8C8B-49D5-A1FA-1F779E5166C0}" type="presOf" srcId="{385A2B0C-ED7C-4AEE-B0DD-7B4350E0F629}" destId="{259268E4-7735-4139-B0AD-44F5ACCD755B}" srcOrd="1" destOrd="0" presId="urn:microsoft.com/office/officeart/2005/8/layout/hierarchy2"/>
    <dgm:cxn modelId="{B9299150-4BB2-4939-BB3B-9D9E1098CC29}" srcId="{8C4501AC-7716-4876-8A24-CF0CF6B0A2F1}" destId="{0C2FEFF5-08B7-4F18-85A6-B9B72C866B4D}" srcOrd="0" destOrd="0" parTransId="{BF0E3315-0C05-47E1-97C4-607F0F5CAD45}" sibTransId="{2160A76C-916B-4BC2-A10C-2BA5A2B0DF0E}"/>
    <dgm:cxn modelId="{B6DFBA71-C0FB-4707-942B-9A7DBE052123}" type="presOf" srcId="{2B8A6734-86F2-4DDB-8FA2-966DFD8BAF1C}" destId="{1C4F0650-A0C0-4871-BBA5-19FBCEBC084D}" srcOrd="0" destOrd="0" presId="urn:microsoft.com/office/officeart/2005/8/layout/hierarchy2"/>
    <dgm:cxn modelId="{BCDEB352-135D-47CC-A16B-29364931A97D}" type="presOf" srcId="{72C942CC-C704-4139-894E-56C9600D65CC}" destId="{BE746D59-6ED3-45C5-BC48-25D94EF644DE}" srcOrd="0" destOrd="0" presId="urn:microsoft.com/office/officeart/2005/8/layout/hierarchy2"/>
    <dgm:cxn modelId="{2C0B9A5A-DD3F-4096-BA20-56D4DEB279E3}" type="presOf" srcId="{367CD90C-B170-4FAC-93CA-4BCC56052304}" destId="{9B552EC9-D6A1-4AA8-BE76-26E346E31F0B}" srcOrd="1" destOrd="0" presId="urn:microsoft.com/office/officeart/2005/8/layout/hierarchy2"/>
    <dgm:cxn modelId="{D158D47B-B53C-4ECE-ACF3-E28D601310F2}" srcId="{3D3E2963-B2F7-4EA0-AE6D-0D2BC706BE0F}" destId="{19C662B4-04DA-4971-9EE3-83975AC7053B}" srcOrd="0" destOrd="0" parTransId="{6F9E3415-DB21-460C-8748-3F6CE3C6C418}" sibTransId="{A2BF40AB-30CD-4FF7-8790-F33A47B3B865}"/>
    <dgm:cxn modelId="{109DF47E-731E-4F41-A010-86823BA1BC9B}" type="presOf" srcId="{DF073137-D707-43C4-8434-16C435F8D6F0}" destId="{051A541D-F2D4-489F-94D1-D1828EDD2B40}" srcOrd="0" destOrd="0" presId="urn:microsoft.com/office/officeart/2005/8/layout/hierarchy2"/>
    <dgm:cxn modelId="{0DCA4B7F-C336-42C5-8F45-1F505C9A5914}" type="presOf" srcId="{715B846F-4F91-4CE9-A7C5-95B8B04D11FA}" destId="{69083C4C-D362-43D6-BA04-6174DCDC039F}" srcOrd="0" destOrd="0" presId="urn:microsoft.com/office/officeart/2005/8/layout/hierarchy2"/>
    <dgm:cxn modelId="{4EFBBA86-896C-4955-88CF-93BDA9D4D339}" type="presOf" srcId="{BB554CEC-CD70-4787-9DB0-AABAE9793B15}" destId="{53087A8B-0F9E-4C75-B9CC-3A9F08B4B6A8}" srcOrd="0" destOrd="0" presId="urn:microsoft.com/office/officeart/2005/8/layout/hierarchy2"/>
    <dgm:cxn modelId="{3CAF4890-27FC-47D0-A52D-B14B158F1EA3}" type="presOf" srcId="{3733EB11-09B8-42EA-B848-76E5346D4E47}" destId="{DD646244-59A1-45FC-A5F5-DF5B836E058D}" srcOrd="0" destOrd="0" presId="urn:microsoft.com/office/officeart/2005/8/layout/hierarchy2"/>
    <dgm:cxn modelId="{5F83FFA0-7186-4E82-AEAC-4E59C0DB494C}" type="presOf" srcId="{CE220BEF-EC93-4439-9BBB-88FBD27455AC}" destId="{D88F359E-93EC-4340-B50A-81ED971B394E}" srcOrd="0" destOrd="0" presId="urn:microsoft.com/office/officeart/2005/8/layout/hierarchy2"/>
    <dgm:cxn modelId="{506D2FA7-DCD1-4161-A2C1-AFA075585CAA}" type="presOf" srcId="{3DA20AB6-51A8-4B26-8A7D-1A55E0239830}" destId="{58A803FE-C8CF-4F48-BD42-5C4C9ED686C7}" srcOrd="1" destOrd="0" presId="urn:microsoft.com/office/officeart/2005/8/layout/hierarchy2"/>
    <dgm:cxn modelId="{1DFE8EAB-F814-4B0A-B4FB-EF170708923B}" type="presOf" srcId="{FFED7018-F87F-4D77-922F-21E37253499F}" destId="{8CD30731-1907-4B82-9A54-9DBD941CA645}" srcOrd="1" destOrd="0" presId="urn:microsoft.com/office/officeart/2005/8/layout/hierarchy2"/>
    <dgm:cxn modelId="{2D05BEB1-2D93-429F-B251-0F7A2166F0EE}" type="presOf" srcId="{FFED7018-F87F-4D77-922F-21E37253499F}" destId="{6AA63F0B-827D-4540-A714-6530D0279DEB}" srcOrd="0" destOrd="0" presId="urn:microsoft.com/office/officeart/2005/8/layout/hierarchy2"/>
    <dgm:cxn modelId="{FB5CC8B1-C0C7-4754-8A1B-1F217B60A6EA}" type="presOf" srcId="{3D3E2963-B2F7-4EA0-AE6D-0D2BC706BE0F}" destId="{DB9B6454-46C6-4DC5-AEE6-2F68D194211F}" srcOrd="0" destOrd="0" presId="urn:microsoft.com/office/officeart/2005/8/layout/hierarchy2"/>
    <dgm:cxn modelId="{CB82DFB1-5249-44EA-8C8A-D259BED51AD2}" srcId="{BB554CEC-CD70-4787-9DB0-AABAE9793B15}" destId="{7554B1C0-3766-4A65-8A2D-EB150AA3CF7E}" srcOrd="0" destOrd="0" parTransId="{2B8A6734-86F2-4DDB-8FA2-966DFD8BAF1C}" sibTransId="{5FFDC0C2-C2A3-4E88-AA57-33A312F29E54}"/>
    <dgm:cxn modelId="{2D7E83BF-4B39-4CA7-9616-048D1E9438ED}" type="presOf" srcId="{715B846F-4F91-4CE9-A7C5-95B8B04D11FA}" destId="{A4B6F86B-6A35-4120-853D-C6D35274448E}" srcOrd="1" destOrd="0" presId="urn:microsoft.com/office/officeart/2005/8/layout/hierarchy2"/>
    <dgm:cxn modelId="{E2C43CC3-00BB-407D-BD8C-4F1D8F981007}" srcId="{C5B9915A-B711-4E69-A490-2DCC7F286067}" destId="{B8EA82FB-F437-4AB1-8383-A0C5BD0AD524}" srcOrd="0" destOrd="0" parTransId="{CCBD7FD0-33D1-49BF-886F-6C36B452D0FF}" sibTransId="{4AEBC994-D217-421C-B5D3-32A75E7B13F1}"/>
    <dgm:cxn modelId="{42B3CBCF-21F2-4292-AC4A-27ACECF0567C}" srcId="{063B348B-826B-4A01-BCC6-BA9F18ECBD30}" destId="{72C942CC-C704-4139-894E-56C9600D65CC}" srcOrd="0" destOrd="0" parTransId="{3733EB11-09B8-42EA-B848-76E5346D4E47}" sibTransId="{FB635129-17C2-434C-821D-DC41079D22B2}"/>
    <dgm:cxn modelId="{5CE674E0-0564-4404-A3B3-90604763018B}" type="presOf" srcId="{2B8A6734-86F2-4DDB-8FA2-966DFD8BAF1C}" destId="{D85A0E15-488C-491A-9354-5277CA4D9A9F}" srcOrd="1" destOrd="0" presId="urn:microsoft.com/office/officeart/2005/8/layout/hierarchy2"/>
    <dgm:cxn modelId="{66E124E8-FAA8-4122-BC6D-808412FA9D59}" type="presOf" srcId="{19C662B4-04DA-4971-9EE3-83975AC7053B}" destId="{1E8839C5-47E6-4A44-BA23-B866919082E0}" srcOrd="0" destOrd="0" presId="urn:microsoft.com/office/officeart/2005/8/layout/hierarchy2"/>
    <dgm:cxn modelId="{629C34F0-5506-4807-B970-B48D37901BCC}" type="presOf" srcId="{367CD90C-B170-4FAC-93CA-4BCC56052304}" destId="{26900D24-B0E6-4896-8676-14C16A406A81}" srcOrd="0" destOrd="0" presId="urn:microsoft.com/office/officeart/2005/8/layout/hierarchy2"/>
    <dgm:cxn modelId="{E6C631F7-1507-45DD-BC52-257201FB1350}" type="presOf" srcId="{CCBD7FD0-33D1-49BF-886F-6C36B452D0FF}" destId="{EEAB6B7C-3A6C-4846-ACCD-686C18DECA40}" srcOrd="0" destOrd="0" presId="urn:microsoft.com/office/officeart/2005/8/layout/hierarchy2"/>
    <dgm:cxn modelId="{F742EBF7-4FCC-43F5-80FC-22B4782AD96D}" type="presOf" srcId="{DABE3C1E-13EA-4AFA-B9F4-CD55C3963BE2}" destId="{5E5D6AF8-42E1-4684-92EE-121F9E2E47D8}" srcOrd="1" destOrd="0" presId="urn:microsoft.com/office/officeart/2005/8/layout/hierarchy2"/>
    <dgm:cxn modelId="{8508D29D-7312-43D9-B656-CF9A32F593A6}" type="presParOf" srcId="{DB9B6454-46C6-4DC5-AEE6-2F68D194211F}" destId="{DFA6D919-8060-48F9-B740-5389681BC389}" srcOrd="0" destOrd="0" presId="urn:microsoft.com/office/officeart/2005/8/layout/hierarchy2"/>
    <dgm:cxn modelId="{FD357B00-F258-4ED4-9E95-C823D1FD2844}" type="presParOf" srcId="{DFA6D919-8060-48F9-B740-5389681BC389}" destId="{1E8839C5-47E6-4A44-BA23-B866919082E0}" srcOrd="0" destOrd="0" presId="urn:microsoft.com/office/officeart/2005/8/layout/hierarchy2"/>
    <dgm:cxn modelId="{9AEA927A-F341-4168-A2A6-CB64E52F3EB9}" type="presParOf" srcId="{DFA6D919-8060-48F9-B740-5389681BC389}" destId="{2B6D202A-5EBC-4AE6-BE49-D76A32EE55ED}" srcOrd="1" destOrd="0" presId="urn:microsoft.com/office/officeart/2005/8/layout/hierarchy2"/>
    <dgm:cxn modelId="{7195A513-1B64-48F5-A5E1-29E295558030}" type="presParOf" srcId="{2B6D202A-5EBC-4AE6-BE49-D76A32EE55ED}" destId="{F5E085E5-9609-48A7-9FA4-ED588FCE408E}" srcOrd="0" destOrd="0" presId="urn:microsoft.com/office/officeart/2005/8/layout/hierarchy2"/>
    <dgm:cxn modelId="{3A6C27C1-441C-44B8-99AF-2FF55EF8F468}" type="presParOf" srcId="{F5E085E5-9609-48A7-9FA4-ED588FCE408E}" destId="{5E5D6AF8-42E1-4684-92EE-121F9E2E47D8}" srcOrd="0" destOrd="0" presId="urn:microsoft.com/office/officeart/2005/8/layout/hierarchy2"/>
    <dgm:cxn modelId="{FC75EFF5-36C4-4732-A9E4-2BE2B7C5D6F6}" type="presParOf" srcId="{2B6D202A-5EBC-4AE6-BE49-D76A32EE55ED}" destId="{4EE9B571-8126-4DE2-8C0C-16B1C4601325}" srcOrd="1" destOrd="0" presId="urn:microsoft.com/office/officeart/2005/8/layout/hierarchy2"/>
    <dgm:cxn modelId="{158B7A71-DC58-4A1C-9E78-7E76A10C29E5}" type="presParOf" srcId="{4EE9B571-8126-4DE2-8C0C-16B1C4601325}" destId="{051A541D-F2D4-489F-94D1-D1828EDD2B40}" srcOrd="0" destOrd="0" presId="urn:microsoft.com/office/officeart/2005/8/layout/hierarchy2"/>
    <dgm:cxn modelId="{9189F429-FAD8-424F-8684-026E2DA04887}" type="presParOf" srcId="{4EE9B571-8126-4DE2-8C0C-16B1C4601325}" destId="{9AAEB1DD-C39D-41B1-8448-48B4DD518615}" srcOrd="1" destOrd="0" presId="urn:microsoft.com/office/officeart/2005/8/layout/hierarchy2"/>
    <dgm:cxn modelId="{C2559A17-6388-4318-8A0F-B7F48F9FE30C}" type="presParOf" srcId="{9AAEB1DD-C39D-41B1-8448-48B4DD518615}" destId="{69083C4C-D362-43D6-BA04-6174DCDC039F}" srcOrd="0" destOrd="0" presId="urn:microsoft.com/office/officeart/2005/8/layout/hierarchy2"/>
    <dgm:cxn modelId="{B421E98C-2339-4AED-AAF4-7E1543A8D264}" type="presParOf" srcId="{69083C4C-D362-43D6-BA04-6174DCDC039F}" destId="{A4B6F86B-6A35-4120-853D-C6D35274448E}" srcOrd="0" destOrd="0" presId="urn:microsoft.com/office/officeart/2005/8/layout/hierarchy2"/>
    <dgm:cxn modelId="{FF227FEE-94B4-4813-9455-083DCCC1A0CE}" type="presParOf" srcId="{9AAEB1DD-C39D-41B1-8448-48B4DD518615}" destId="{1185675E-A52E-46BF-B8F0-410488A22239}" srcOrd="1" destOrd="0" presId="urn:microsoft.com/office/officeart/2005/8/layout/hierarchy2"/>
    <dgm:cxn modelId="{3A0917E2-4A92-4660-98ED-E71C54493047}" type="presParOf" srcId="{1185675E-A52E-46BF-B8F0-410488A22239}" destId="{53087A8B-0F9E-4C75-B9CC-3A9F08B4B6A8}" srcOrd="0" destOrd="0" presId="urn:microsoft.com/office/officeart/2005/8/layout/hierarchy2"/>
    <dgm:cxn modelId="{15684BB3-8AAD-419A-8BC9-99C9942B9A64}" type="presParOf" srcId="{1185675E-A52E-46BF-B8F0-410488A22239}" destId="{010644E7-8680-4C47-AE02-DCF8C2831725}" srcOrd="1" destOrd="0" presId="urn:microsoft.com/office/officeart/2005/8/layout/hierarchy2"/>
    <dgm:cxn modelId="{5226BD59-3C82-455E-A946-B5CFAFEABAA6}" type="presParOf" srcId="{010644E7-8680-4C47-AE02-DCF8C2831725}" destId="{1C4F0650-A0C0-4871-BBA5-19FBCEBC084D}" srcOrd="0" destOrd="0" presId="urn:microsoft.com/office/officeart/2005/8/layout/hierarchy2"/>
    <dgm:cxn modelId="{50C6CD20-AD45-4233-9146-265281E47B5F}" type="presParOf" srcId="{1C4F0650-A0C0-4871-BBA5-19FBCEBC084D}" destId="{D85A0E15-488C-491A-9354-5277CA4D9A9F}" srcOrd="0" destOrd="0" presId="urn:microsoft.com/office/officeart/2005/8/layout/hierarchy2"/>
    <dgm:cxn modelId="{30A33A7E-91DE-4636-A878-9F14C8E89350}" type="presParOf" srcId="{010644E7-8680-4C47-AE02-DCF8C2831725}" destId="{230168DB-6079-461A-B6BB-B24C23BA44D7}" srcOrd="1" destOrd="0" presId="urn:microsoft.com/office/officeart/2005/8/layout/hierarchy2"/>
    <dgm:cxn modelId="{B84A81FB-6686-433F-A41F-FB158AFE3970}" type="presParOf" srcId="{230168DB-6079-461A-B6BB-B24C23BA44D7}" destId="{9C8D69D8-A0C7-4FBA-8D9C-863CAFA26E86}" srcOrd="0" destOrd="0" presId="urn:microsoft.com/office/officeart/2005/8/layout/hierarchy2"/>
    <dgm:cxn modelId="{6A7BD139-9176-40FA-BDA6-F8AD388CF76F}" type="presParOf" srcId="{230168DB-6079-461A-B6BB-B24C23BA44D7}" destId="{8A8CD31E-D9E4-4980-83C7-B7AE1D8CF0F5}" srcOrd="1" destOrd="0" presId="urn:microsoft.com/office/officeart/2005/8/layout/hierarchy2"/>
    <dgm:cxn modelId="{3A6D34AF-CED7-4E54-95E8-2DDB0618EC03}" type="presParOf" srcId="{9AAEB1DD-C39D-41B1-8448-48B4DD518615}" destId="{6AA63F0B-827D-4540-A714-6530D0279DEB}" srcOrd="2" destOrd="0" presId="urn:microsoft.com/office/officeart/2005/8/layout/hierarchy2"/>
    <dgm:cxn modelId="{DF6FECA2-1710-442B-B0BD-361472528EA7}" type="presParOf" srcId="{6AA63F0B-827D-4540-A714-6530D0279DEB}" destId="{8CD30731-1907-4B82-9A54-9DBD941CA645}" srcOrd="0" destOrd="0" presId="urn:microsoft.com/office/officeart/2005/8/layout/hierarchy2"/>
    <dgm:cxn modelId="{7BB877A3-25F5-4221-96D6-F7736A2F1B68}" type="presParOf" srcId="{9AAEB1DD-C39D-41B1-8448-48B4DD518615}" destId="{02B46A00-53CE-4A43-A6EE-758BB0629C26}" srcOrd="3" destOrd="0" presId="urn:microsoft.com/office/officeart/2005/8/layout/hierarchy2"/>
    <dgm:cxn modelId="{8CEED744-F3DB-4F9F-9878-7F1F64DCA4EF}" type="presParOf" srcId="{02B46A00-53CE-4A43-A6EE-758BB0629C26}" destId="{B10952FE-1974-45DF-AF17-CAEA9E0E7BC5}" srcOrd="0" destOrd="0" presId="urn:microsoft.com/office/officeart/2005/8/layout/hierarchy2"/>
    <dgm:cxn modelId="{D2A14A0F-3BA3-4B18-88D9-A062D7802AFE}" type="presParOf" srcId="{02B46A00-53CE-4A43-A6EE-758BB0629C26}" destId="{812CD618-7992-4987-9DC1-FADDBE3C9B04}" srcOrd="1" destOrd="0" presId="urn:microsoft.com/office/officeart/2005/8/layout/hierarchy2"/>
    <dgm:cxn modelId="{74085DFA-83A6-4C63-AD76-E7F39CA99EBB}" type="presParOf" srcId="{812CD618-7992-4987-9DC1-FADDBE3C9B04}" destId="{DD646244-59A1-45FC-A5F5-DF5B836E058D}" srcOrd="0" destOrd="0" presId="urn:microsoft.com/office/officeart/2005/8/layout/hierarchy2"/>
    <dgm:cxn modelId="{C49CC18A-E89E-42AA-A6FD-57AD28202075}" type="presParOf" srcId="{DD646244-59A1-45FC-A5F5-DF5B836E058D}" destId="{BDA4EE51-90B4-4D92-8C73-9359DF781561}" srcOrd="0" destOrd="0" presId="urn:microsoft.com/office/officeart/2005/8/layout/hierarchy2"/>
    <dgm:cxn modelId="{2B27210C-1799-49D8-B102-9F2F799DCF32}" type="presParOf" srcId="{812CD618-7992-4987-9DC1-FADDBE3C9B04}" destId="{EB84C714-1261-4F92-909A-19CDE5C4C83A}" srcOrd="1" destOrd="0" presId="urn:microsoft.com/office/officeart/2005/8/layout/hierarchy2"/>
    <dgm:cxn modelId="{2E284D80-EA17-4D0E-A1D4-17430F089371}" type="presParOf" srcId="{EB84C714-1261-4F92-909A-19CDE5C4C83A}" destId="{BE746D59-6ED3-45C5-BC48-25D94EF644DE}" srcOrd="0" destOrd="0" presId="urn:microsoft.com/office/officeart/2005/8/layout/hierarchy2"/>
    <dgm:cxn modelId="{BA0FEC07-41B1-47B2-B815-8E1E7B8E5C2F}" type="presParOf" srcId="{EB84C714-1261-4F92-909A-19CDE5C4C83A}" destId="{DD44A0AE-A807-47BF-B8E2-72B9F1A1C9AB}" srcOrd="1" destOrd="0" presId="urn:microsoft.com/office/officeart/2005/8/layout/hierarchy2"/>
    <dgm:cxn modelId="{9A73AA53-A691-43B1-8B54-3AA758B6DFB6}" type="presParOf" srcId="{2B6D202A-5EBC-4AE6-BE49-D76A32EE55ED}" destId="{668301ED-8ED0-49D8-A347-CC2F538A5461}" srcOrd="2" destOrd="0" presId="urn:microsoft.com/office/officeart/2005/8/layout/hierarchy2"/>
    <dgm:cxn modelId="{A1F2BD58-861F-457E-A916-A48A3F135114}" type="presParOf" srcId="{668301ED-8ED0-49D8-A347-CC2F538A5461}" destId="{259268E4-7735-4139-B0AD-44F5ACCD755B}" srcOrd="0" destOrd="0" presId="urn:microsoft.com/office/officeart/2005/8/layout/hierarchy2"/>
    <dgm:cxn modelId="{76299008-2273-44C1-BDF4-2ED03D808476}" type="presParOf" srcId="{2B6D202A-5EBC-4AE6-BE49-D76A32EE55ED}" destId="{6AFABC89-22E1-4E9F-9FA8-1989A9DB1910}" srcOrd="3" destOrd="0" presId="urn:microsoft.com/office/officeart/2005/8/layout/hierarchy2"/>
    <dgm:cxn modelId="{5549721D-8308-4C74-AC6C-5D09825849C7}" type="presParOf" srcId="{6AFABC89-22E1-4E9F-9FA8-1989A9DB1910}" destId="{D88F359E-93EC-4340-B50A-81ED971B394E}" srcOrd="0" destOrd="0" presId="urn:microsoft.com/office/officeart/2005/8/layout/hierarchy2"/>
    <dgm:cxn modelId="{02135BEC-1D77-46B5-8096-E2689C871FBE}" type="presParOf" srcId="{6AFABC89-22E1-4E9F-9FA8-1989A9DB1910}" destId="{6B6C7D83-A801-4CBB-927A-E5E51C23B704}" srcOrd="1" destOrd="0" presId="urn:microsoft.com/office/officeart/2005/8/layout/hierarchy2"/>
    <dgm:cxn modelId="{7BF805F9-1573-435B-A361-9331DD3287C5}" type="presParOf" srcId="{6B6C7D83-A801-4CBB-927A-E5E51C23B704}" destId="{26900D24-B0E6-4896-8676-14C16A406A81}" srcOrd="0" destOrd="0" presId="urn:microsoft.com/office/officeart/2005/8/layout/hierarchy2"/>
    <dgm:cxn modelId="{AF6FF3CB-1C0E-493A-A6A5-9DB644FE8FA9}" type="presParOf" srcId="{26900D24-B0E6-4896-8676-14C16A406A81}" destId="{9B552EC9-D6A1-4AA8-BE76-26E346E31F0B}" srcOrd="0" destOrd="0" presId="urn:microsoft.com/office/officeart/2005/8/layout/hierarchy2"/>
    <dgm:cxn modelId="{1774370E-5D4E-481F-A9D2-2B230041F97A}" type="presParOf" srcId="{6B6C7D83-A801-4CBB-927A-E5E51C23B704}" destId="{35A22A11-E6D3-4513-9AC1-73A03D88FF9B}" srcOrd="1" destOrd="0" presId="urn:microsoft.com/office/officeart/2005/8/layout/hierarchy2"/>
    <dgm:cxn modelId="{7350EA40-6FEF-410F-AF6C-108323EDF7FA}" type="presParOf" srcId="{35A22A11-E6D3-4513-9AC1-73A03D88FF9B}" destId="{3D4C3B7C-D58F-4CDB-A3AF-C3F3740EC76C}" srcOrd="0" destOrd="0" presId="urn:microsoft.com/office/officeart/2005/8/layout/hierarchy2"/>
    <dgm:cxn modelId="{61AE9538-48DA-4E31-BF8F-4D4DE7489D0C}" type="presParOf" srcId="{35A22A11-E6D3-4513-9AC1-73A03D88FF9B}" destId="{BB099F95-F13F-4BC0-AB7D-18B7A207D419}" srcOrd="1" destOrd="0" presId="urn:microsoft.com/office/officeart/2005/8/layout/hierarchy2"/>
    <dgm:cxn modelId="{FAE0C835-AFC4-4E80-85DA-A7334C63C192}" type="presParOf" srcId="{BB099F95-F13F-4BC0-AB7D-18B7A207D419}" destId="{EEAB6B7C-3A6C-4846-ACCD-686C18DECA40}" srcOrd="0" destOrd="0" presId="urn:microsoft.com/office/officeart/2005/8/layout/hierarchy2"/>
    <dgm:cxn modelId="{BDBD2CDC-2EA5-481B-9A53-9350E5DFE0FD}" type="presParOf" srcId="{EEAB6B7C-3A6C-4846-ACCD-686C18DECA40}" destId="{8EBEC2A7-00AC-4B4F-9941-5CC66AA4C9CF}" srcOrd="0" destOrd="0" presId="urn:microsoft.com/office/officeart/2005/8/layout/hierarchy2"/>
    <dgm:cxn modelId="{A212F79A-60B5-40E7-9193-7EC73A955626}" type="presParOf" srcId="{BB099F95-F13F-4BC0-AB7D-18B7A207D419}" destId="{882BB1A6-B6C9-4A21-B196-530D9F7FE38D}" srcOrd="1" destOrd="0" presId="urn:microsoft.com/office/officeart/2005/8/layout/hierarchy2"/>
    <dgm:cxn modelId="{65C7EED5-B9B5-42A4-B394-EEDE58A9462E}" type="presParOf" srcId="{882BB1A6-B6C9-4A21-B196-530D9F7FE38D}" destId="{60CD2BBD-8602-45AE-B43E-842558F70F6C}" srcOrd="0" destOrd="0" presId="urn:microsoft.com/office/officeart/2005/8/layout/hierarchy2"/>
    <dgm:cxn modelId="{2751B840-0EC0-477D-BD43-B14F22200B1F}" type="presParOf" srcId="{882BB1A6-B6C9-4A21-B196-530D9F7FE38D}" destId="{9B8E9573-378C-4435-88DB-B996124A03F0}" srcOrd="1" destOrd="0" presId="urn:microsoft.com/office/officeart/2005/8/layout/hierarchy2"/>
    <dgm:cxn modelId="{DC555728-78B1-49B7-ADA5-544941B04B22}" type="presParOf" srcId="{6B6C7D83-A801-4CBB-927A-E5E51C23B704}" destId="{179E07EB-402C-42AC-93B6-C30F11FFD17C}" srcOrd="2" destOrd="0" presId="urn:microsoft.com/office/officeart/2005/8/layout/hierarchy2"/>
    <dgm:cxn modelId="{0B7AC9C3-4722-40E8-8581-5B5EFE6F8B4A}" type="presParOf" srcId="{179E07EB-402C-42AC-93B6-C30F11FFD17C}" destId="{58A803FE-C8CF-4F48-BD42-5C4C9ED686C7}" srcOrd="0" destOrd="0" presId="urn:microsoft.com/office/officeart/2005/8/layout/hierarchy2"/>
    <dgm:cxn modelId="{1D9C7AB8-AE97-41FA-9666-BB6297067272}" type="presParOf" srcId="{6B6C7D83-A801-4CBB-927A-E5E51C23B704}" destId="{0A9C53B8-3D68-4F91-A832-8F5A3C0A5A26}" srcOrd="3" destOrd="0" presId="urn:microsoft.com/office/officeart/2005/8/layout/hierarchy2"/>
    <dgm:cxn modelId="{A4D36E5C-5E08-403D-9858-E3E143CD8841}" type="presParOf" srcId="{0A9C53B8-3D68-4F91-A832-8F5A3C0A5A26}" destId="{DD80AD47-7188-4460-A434-5AC13E936508}" srcOrd="0" destOrd="0" presId="urn:microsoft.com/office/officeart/2005/8/layout/hierarchy2"/>
    <dgm:cxn modelId="{66F01632-272D-473B-8A5F-2B198C199C0F}" type="presParOf" srcId="{0A9C53B8-3D68-4F91-A832-8F5A3C0A5A26}" destId="{12D171CF-6A34-44C2-805C-C6D374B3F54B}" srcOrd="1" destOrd="0" presId="urn:microsoft.com/office/officeart/2005/8/layout/hierarchy2"/>
    <dgm:cxn modelId="{F2780E40-BDD7-4CA0-9494-31DC1307A9EE}" type="presParOf" srcId="{12D171CF-6A34-44C2-805C-C6D374B3F54B}" destId="{AF24D9C8-EE30-45FD-93CD-746034C6EDE5}" srcOrd="0" destOrd="0" presId="urn:microsoft.com/office/officeart/2005/8/layout/hierarchy2"/>
    <dgm:cxn modelId="{E44958FF-48DC-4727-999D-4C239A5340C2}" type="presParOf" srcId="{AF24D9C8-EE30-45FD-93CD-746034C6EDE5}" destId="{499E75C7-65F5-4EC9-AC00-C009D28C1A4A}" srcOrd="0" destOrd="0" presId="urn:microsoft.com/office/officeart/2005/8/layout/hierarchy2"/>
    <dgm:cxn modelId="{39EE03F4-06FB-41C0-9203-B68A1E29F1E2}" type="presParOf" srcId="{12D171CF-6A34-44C2-805C-C6D374B3F54B}" destId="{96552CAA-B0AB-43AF-A5FE-0B5860840EF9}" srcOrd="1" destOrd="0" presId="urn:microsoft.com/office/officeart/2005/8/layout/hierarchy2"/>
    <dgm:cxn modelId="{E8071FC9-5598-447E-9B15-BE02A48ADADE}" type="presParOf" srcId="{96552CAA-B0AB-43AF-A5FE-0B5860840EF9}" destId="{6D8F1819-4DD6-475A-A34B-A8FD7186B723}" srcOrd="0" destOrd="0" presId="urn:microsoft.com/office/officeart/2005/8/layout/hierarchy2"/>
    <dgm:cxn modelId="{F11B1E6A-9C8B-4F82-9AA5-55DB75B6DE33}" type="presParOf" srcId="{96552CAA-B0AB-43AF-A5FE-0B5860840EF9}" destId="{83DF944C-51D3-4AEB-AF87-3247554B4E4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815A8C-02D6-42E7-B4C9-F96990BD68E3}" type="doc">
      <dgm:prSet loTypeId="urn:microsoft.com/office/officeart/2009/3/layout/StepUpProcess" loCatId="process" qsTypeId="urn:microsoft.com/office/officeart/2005/8/quickstyle/simple2" qsCatId="simple" csTypeId="urn:microsoft.com/office/officeart/2005/8/colors/colorful5" csCatId="colorful"/>
      <dgm:spPr/>
      <dgm:t>
        <a:bodyPr/>
        <a:lstStyle/>
        <a:p>
          <a:endParaRPr lang="es-CO"/>
        </a:p>
      </dgm:t>
    </dgm:pt>
    <dgm:pt modelId="{B7CA3A27-696B-4851-8E66-2C26D9869CA0}">
      <dgm:prSet/>
      <dgm:spPr/>
      <dgm:t>
        <a:bodyPr/>
        <a:lstStyle/>
        <a:p>
          <a:r>
            <a:rPr lang="es-MX"/>
            <a:t>Los programas de la entidad han permitido identificar y gestionar de manera más efectiva los riesgos para la salud de los servidores y servidoras, especialmente aquellos relacionados con peligros biomecánicos y ergonómicos. Esto se evidencia en la caracterización de las condiciones de salud y en la evaluación de las situaciones de trabajo en las diferentes áreas.</a:t>
          </a:r>
          <a:endParaRPr lang="es-CO"/>
        </a:p>
      </dgm:t>
    </dgm:pt>
    <dgm:pt modelId="{ACB975F9-1269-4019-B522-AFC6410053AE}" type="parTrans" cxnId="{F35987F0-CC87-4DB2-8A3E-DCC0919C797E}">
      <dgm:prSet/>
      <dgm:spPr/>
      <dgm:t>
        <a:bodyPr/>
        <a:lstStyle/>
        <a:p>
          <a:endParaRPr lang="es-CO"/>
        </a:p>
      </dgm:t>
    </dgm:pt>
    <dgm:pt modelId="{76B642B9-7E39-41E3-A961-11AA6CACA112}" type="sibTrans" cxnId="{F35987F0-CC87-4DB2-8A3E-DCC0919C797E}">
      <dgm:prSet/>
      <dgm:spPr/>
      <dgm:t>
        <a:bodyPr/>
        <a:lstStyle/>
        <a:p>
          <a:endParaRPr lang="es-CO"/>
        </a:p>
      </dgm:t>
    </dgm:pt>
    <dgm:pt modelId="{6A3DEB7E-6F69-4FB2-9831-336D5CF310FE}">
      <dgm:prSet/>
      <dgm:spPr/>
      <dgm:t>
        <a:bodyPr/>
        <a:lstStyle/>
        <a:p>
          <a:r>
            <a:rPr lang="es-MX"/>
            <a:t>La implementación de los programas ha contribuido a mejorar las condiciones de salud de los servidores, especialmente en lo que respecta a los desórdenes músculo esqueléticos (DME). La aplicación de herramientas como SINDME ha permitido conocer el estado de salud de la población y clasificarla según el nivel de compromiso músculo esquelético.</a:t>
          </a:r>
          <a:endParaRPr lang="es-CO"/>
        </a:p>
      </dgm:t>
    </dgm:pt>
    <dgm:pt modelId="{54116B80-E0B6-4168-99C4-BCBB37D7FB1A}" type="parTrans" cxnId="{9645D1CD-68E2-4E3E-BE7F-712DF8B9E9D2}">
      <dgm:prSet/>
      <dgm:spPr/>
      <dgm:t>
        <a:bodyPr/>
        <a:lstStyle/>
        <a:p>
          <a:endParaRPr lang="es-CO"/>
        </a:p>
      </dgm:t>
    </dgm:pt>
    <dgm:pt modelId="{02DC1BBC-2B2C-4056-A665-169369DD5439}" type="sibTrans" cxnId="{9645D1CD-68E2-4E3E-BE7F-712DF8B9E9D2}">
      <dgm:prSet/>
      <dgm:spPr/>
      <dgm:t>
        <a:bodyPr/>
        <a:lstStyle/>
        <a:p>
          <a:endParaRPr lang="es-CO"/>
        </a:p>
      </dgm:t>
    </dgm:pt>
    <dgm:pt modelId="{700A4CE5-096F-4EF3-B5C0-AC80CEE2EE6F}">
      <dgm:prSet/>
      <dgm:spPr/>
      <dgm:t>
        <a:bodyPr/>
        <a:lstStyle/>
        <a:p>
          <a:r>
            <a:rPr lang="es-MX"/>
            <a:t>Se ha asegurado el cumplimiento de los requisitos normativos vigentes en materia de seguridad y salud en el trabajo, como la Resolución 0312 de 2019, el Decreto 1072 de 2015 y la Ley 1562 de 2012.</a:t>
          </a:r>
          <a:endParaRPr lang="es-CO"/>
        </a:p>
      </dgm:t>
    </dgm:pt>
    <dgm:pt modelId="{AA66D0B8-3D95-4806-B651-9EAD9B674B54}" type="parTrans" cxnId="{4776C977-031D-4058-983B-DE85A3758871}">
      <dgm:prSet/>
      <dgm:spPr/>
      <dgm:t>
        <a:bodyPr/>
        <a:lstStyle/>
        <a:p>
          <a:endParaRPr lang="es-CO"/>
        </a:p>
      </dgm:t>
    </dgm:pt>
    <dgm:pt modelId="{6D1F4C4E-5E1D-4917-9F0C-4782B0608223}" type="sibTrans" cxnId="{4776C977-031D-4058-983B-DE85A3758871}">
      <dgm:prSet/>
      <dgm:spPr/>
      <dgm:t>
        <a:bodyPr/>
        <a:lstStyle/>
        <a:p>
          <a:endParaRPr lang="es-CO"/>
        </a:p>
      </dgm:t>
    </dgm:pt>
    <dgm:pt modelId="{44E0C1FB-C653-407D-A9F9-A2B77EA651BC}">
      <dgm:prSet/>
      <dgm:spPr/>
      <dgm:t>
        <a:bodyPr/>
        <a:lstStyle/>
        <a:p>
          <a:r>
            <a:rPr lang="es-MX"/>
            <a:t>Se ha facilitado la realización de intervenciones efectivas para la prevención, control y manejo de los DME, con un enfoque permanente de mejora continua basado en el ciclo PHVA (Planear, Hacer, Verificar, Actuar).</a:t>
          </a:r>
          <a:endParaRPr lang="es-CO"/>
        </a:p>
      </dgm:t>
    </dgm:pt>
    <dgm:pt modelId="{AC316A8C-2B88-4E7A-A736-29BFC0CF681F}" type="parTrans" cxnId="{B2BE87A9-D923-4D33-B530-5067CA5BB318}">
      <dgm:prSet/>
      <dgm:spPr/>
      <dgm:t>
        <a:bodyPr/>
        <a:lstStyle/>
        <a:p>
          <a:endParaRPr lang="es-CO"/>
        </a:p>
      </dgm:t>
    </dgm:pt>
    <dgm:pt modelId="{D5F68E70-123A-43A2-B95D-547F14904C58}" type="sibTrans" cxnId="{B2BE87A9-D923-4D33-B530-5067CA5BB318}">
      <dgm:prSet/>
      <dgm:spPr/>
      <dgm:t>
        <a:bodyPr/>
        <a:lstStyle/>
        <a:p>
          <a:endParaRPr lang="es-CO"/>
        </a:p>
      </dgm:t>
    </dgm:pt>
    <dgm:pt modelId="{8AAB349C-8010-4BDF-8488-9F91BBB6CA02}">
      <dgm:prSet/>
      <dgm:spPr/>
      <dgm:t>
        <a:bodyPr/>
        <a:lstStyle/>
        <a:p>
          <a:r>
            <a:rPr lang="es-MX"/>
            <a:t>Los programas han promovido la participación y el compromiso de los  servidores y servidoras en la gestión de su propia salud y seguridad, lo que ha contribuido a una cultura de prevención y bienestar en la entidad.</a:t>
          </a:r>
          <a:endParaRPr lang="es-CO"/>
        </a:p>
      </dgm:t>
    </dgm:pt>
    <dgm:pt modelId="{23BEE7EB-C1A8-402E-93F5-00B2E99988C2}" type="parTrans" cxnId="{55954D1F-B5C8-4054-940A-B06607044AEC}">
      <dgm:prSet/>
      <dgm:spPr/>
      <dgm:t>
        <a:bodyPr/>
        <a:lstStyle/>
        <a:p>
          <a:endParaRPr lang="es-CO"/>
        </a:p>
      </dgm:t>
    </dgm:pt>
    <dgm:pt modelId="{1C8B5C7B-9773-41D7-8AD7-A39361CCA2AF}" type="sibTrans" cxnId="{55954D1F-B5C8-4054-940A-B06607044AEC}">
      <dgm:prSet/>
      <dgm:spPr/>
      <dgm:t>
        <a:bodyPr/>
        <a:lstStyle/>
        <a:p>
          <a:endParaRPr lang="es-CO"/>
        </a:p>
      </dgm:t>
    </dgm:pt>
    <dgm:pt modelId="{C192F86D-0382-4C5A-9428-92D176B6B2FB}" type="pres">
      <dgm:prSet presAssocID="{7E815A8C-02D6-42E7-B4C9-F96990BD68E3}" presName="rootnode" presStyleCnt="0">
        <dgm:presLayoutVars>
          <dgm:chMax/>
          <dgm:chPref/>
          <dgm:dir/>
          <dgm:animLvl val="lvl"/>
        </dgm:presLayoutVars>
      </dgm:prSet>
      <dgm:spPr/>
    </dgm:pt>
    <dgm:pt modelId="{CB448FE3-99B1-4F8A-B48D-C09B1CCA36E8}" type="pres">
      <dgm:prSet presAssocID="{B7CA3A27-696B-4851-8E66-2C26D9869CA0}" presName="composite" presStyleCnt="0"/>
      <dgm:spPr/>
    </dgm:pt>
    <dgm:pt modelId="{74C40675-B7E7-4CA6-BDF3-16EEB8CE6189}" type="pres">
      <dgm:prSet presAssocID="{B7CA3A27-696B-4851-8E66-2C26D9869CA0}" presName="LShape" presStyleLbl="alignNode1" presStyleIdx="0" presStyleCnt="9"/>
      <dgm:spPr/>
    </dgm:pt>
    <dgm:pt modelId="{D697253A-096C-42CB-B052-5620658E9420}" type="pres">
      <dgm:prSet presAssocID="{B7CA3A27-696B-4851-8E66-2C26D9869CA0}" presName="ParentText" presStyleLbl="revTx" presStyleIdx="0" presStyleCnt="5">
        <dgm:presLayoutVars>
          <dgm:chMax val="0"/>
          <dgm:chPref val="0"/>
          <dgm:bulletEnabled val="1"/>
        </dgm:presLayoutVars>
      </dgm:prSet>
      <dgm:spPr/>
    </dgm:pt>
    <dgm:pt modelId="{B9C73FE2-F630-4060-AD78-28C4280BAEF0}" type="pres">
      <dgm:prSet presAssocID="{B7CA3A27-696B-4851-8E66-2C26D9869CA0}" presName="Triangle" presStyleLbl="alignNode1" presStyleIdx="1" presStyleCnt="9"/>
      <dgm:spPr/>
    </dgm:pt>
    <dgm:pt modelId="{4D72010F-8A40-40C2-B95B-D79DC4D667E4}" type="pres">
      <dgm:prSet presAssocID="{76B642B9-7E39-41E3-A961-11AA6CACA112}" presName="sibTrans" presStyleCnt="0"/>
      <dgm:spPr/>
    </dgm:pt>
    <dgm:pt modelId="{ACAC4A92-3445-4C85-B616-0F90A44A4C4C}" type="pres">
      <dgm:prSet presAssocID="{76B642B9-7E39-41E3-A961-11AA6CACA112}" presName="space" presStyleCnt="0"/>
      <dgm:spPr/>
    </dgm:pt>
    <dgm:pt modelId="{263DD0C1-84A2-429B-B36E-81FF39D5967C}" type="pres">
      <dgm:prSet presAssocID="{6A3DEB7E-6F69-4FB2-9831-336D5CF310FE}" presName="composite" presStyleCnt="0"/>
      <dgm:spPr/>
    </dgm:pt>
    <dgm:pt modelId="{4405A53E-0978-4EAD-BA43-7BF7DA81C431}" type="pres">
      <dgm:prSet presAssocID="{6A3DEB7E-6F69-4FB2-9831-336D5CF310FE}" presName="LShape" presStyleLbl="alignNode1" presStyleIdx="2" presStyleCnt="9"/>
      <dgm:spPr/>
    </dgm:pt>
    <dgm:pt modelId="{DC7AFFCC-D061-4545-BFB1-448494563F47}" type="pres">
      <dgm:prSet presAssocID="{6A3DEB7E-6F69-4FB2-9831-336D5CF310FE}" presName="ParentText" presStyleLbl="revTx" presStyleIdx="1" presStyleCnt="5">
        <dgm:presLayoutVars>
          <dgm:chMax val="0"/>
          <dgm:chPref val="0"/>
          <dgm:bulletEnabled val="1"/>
        </dgm:presLayoutVars>
      </dgm:prSet>
      <dgm:spPr/>
    </dgm:pt>
    <dgm:pt modelId="{97142A2D-50E5-47FD-BA02-5ED43A806851}" type="pres">
      <dgm:prSet presAssocID="{6A3DEB7E-6F69-4FB2-9831-336D5CF310FE}" presName="Triangle" presStyleLbl="alignNode1" presStyleIdx="3" presStyleCnt="9"/>
      <dgm:spPr/>
    </dgm:pt>
    <dgm:pt modelId="{C8E3E9DD-D9E2-48F5-AB9C-4EB789CB7135}" type="pres">
      <dgm:prSet presAssocID="{02DC1BBC-2B2C-4056-A665-169369DD5439}" presName="sibTrans" presStyleCnt="0"/>
      <dgm:spPr/>
    </dgm:pt>
    <dgm:pt modelId="{C348CB35-F3AC-461C-ADBD-148DE6AFDEF9}" type="pres">
      <dgm:prSet presAssocID="{02DC1BBC-2B2C-4056-A665-169369DD5439}" presName="space" presStyleCnt="0"/>
      <dgm:spPr/>
    </dgm:pt>
    <dgm:pt modelId="{3CB6B2FE-B103-4077-8157-F541AF9A2C7A}" type="pres">
      <dgm:prSet presAssocID="{700A4CE5-096F-4EF3-B5C0-AC80CEE2EE6F}" presName="composite" presStyleCnt="0"/>
      <dgm:spPr/>
    </dgm:pt>
    <dgm:pt modelId="{50D41788-8310-491D-BF51-ED8AC139DE9D}" type="pres">
      <dgm:prSet presAssocID="{700A4CE5-096F-4EF3-B5C0-AC80CEE2EE6F}" presName="LShape" presStyleLbl="alignNode1" presStyleIdx="4" presStyleCnt="9"/>
      <dgm:spPr/>
    </dgm:pt>
    <dgm:pt modelId="{B251B975-9D01-4583-A52E-BE1392C24F05}" type="pres">
      <dgm:prSet presAssocID="{700A4CE5-096F-4EF3-B5C0-AC80CEE2EE6F}" presName="ParentText" presStyleLbl="revTx" presStyleIdx="2" presStyleCnt="5">
        <dgm:presLayoutVars>
          <dgm:chMax val="0"/>
          <dgm:chPref val="0"/>
          <dgm:bulletEnabled val="1"/>
        </dgm:presLayoutVars>
      </dgm:prSet>
      <dgm:spPr/>
    </dgm:pt>
    <dgm:pt modelId="{DAD48634-3E85-4EBB-B061-42C8D876EADB}" type="pres">
      <dgm:prSet presAssocID="{700A4CE5-096F-4EF3-B5C0-AC80CEE2EE6F}" presName="Triangle" presStyleLbl="alignNode1" presStyleIdx="5" presStyleCnt="9"/>
      <dgm:spPr/>
    </dgm:pt>
    <dgm:pt modelId="{8A0676E2-FA82-493C-859E-302CE78C2A82}" type="pres">
      <dgm:prSet presAssocID="{6D1F4C4E-5E1D-4917-9F0C-4782B0608223}" presName="sibTrans" presStyleCnt="0"/>
      <dgm:spPr/>
    </dgm:pt>
    <dgm:pt modelId="{3488C266-0947-4286-BD8D-C096433B69EE}" type="pres">
      <dgm:prSet presAssocID="{6D1F4C4E-5E1D-4917-9F0C-4782B0608223}" presName="space" presStyleCnt="0"/>
      <dgm:spPr/>
    </dgm:pt>
    <dgm:pt modelId="{ABC538DD-71FE-40CD-96E7-2E6732DAE4BC}" type="pres">
      <dgm:prSet presAssocID="{44E0C1FB-C653-407D-A9F9-A2B77EA651BC}" presName="composite" presStyleCnt="0"/>
      <dgm:spPr/>
    </dgm:pt>
    <dgm:pt modelId="{F851FE47-6062-4ED1-9746-DF0B3631F635}" type="pres">
      <dgm:prSet presAssocID="{44E0C1FB-C653-407D-A9F9-A2B77EA651BC}" presName="LShape" presStyleLbl="alignNode1" presStyleIdx="6" presStyleCnt="9"/>
      <dgm:spPr/>
    </dgm:pt>
    <dgm:pt modelId="{F023819C-A68D-4ADB-89DF-1567C68D8242}" type="pres">
      <dgm:prSet presAssocID="{44E0C1FB-C653-407D-A9F9-A2B77EA651BC}" presName="ParentText" presStyleLbl="revTx" presStyleIdx="3" presStyleCnt="5">
        <dgm:presLayoutVars>
          <dgm:chMax val="0"/>
          <dgm:chPref val="0"/>
          <dgm:bulletEnabled val="1"/>
        </dgm:presLayoutVars>
      </dgm:prSet>
      <dgm:spPr/>
    </dgm:pt>
    <dgm:pt modelId="{0C8A0D63-8E5F-4BF9-B633-0B381BDB6572}" type="pres">
      <dgm:prSet presAssocID="{44E0C1FB-C653-407D-A9F9-A2B77EA651BC}" presName="Triangle" presStyleLbl="alignNode1" presStyleIdx="7" presStyleCnt="9"/>
      <dgm:spPr/>
    </dgm:pt>
    <dgm:pt modelId="{3C893C2B-1192-4E8F-B34F-8C18AEF1D0A4}" type="pres">
      <dgm:prSet presAssocID="{D5F68E70-123A-43A2-B95D-547F14904C58}" presName="sibTrans" presStyleCnt="0"/>
      <dgm:spPr/>
    </dgm:pt>
    <dgm:pt modelId="{CB639928-42FB-492E-8859-3D2B8E4A3E94}" type="pres">
      <dgm:prSet presAssocID="{D5F68E70-123A-43A2-B95D-547F14904C58}" presName="space" presStyleCnt="0"/>
      <dgm:spPr/>
    </dgm:pt>
    <dgm:pt modelId="{E3B2C4FF-3749-44DA-ADCD-FF3C9AE65C7A}" type="pres">
      <dgm:prSet presAssocID="{8AAB349C-8010-4BDF-8488-9F91BBB6CA02}" presName="composite" presStyleCnt="0"/>
      <dgm:spPr/>
    </dgm:pt>
    <dgm:pt modelId="{19F59C0D-625F-482E-AE50-80E003763725}" type="pres">
      <dgm:prSet presAssocID="{8AAB349C-8010-4BDF-8488-9F91BBB6CA02}" presName="LShape" presStyleLbl="alignNode1" presStyleIdx="8" presStyleCnt="9"/>
      <dgm:spPr/>
    </dgm:pt>
    <dgm:pt modelId="{1C231E30-20FD-4B3E-BB99-11D34D2D4A7C}" type="pres">
      <dgm:prSet presAssocID="{8AAB349C-8010-4BDF-8488-9F91BBB6CA02}" presName="ParentText" presStyleLbl="revTx" presStyleIdx="4" presStyleCnt="5">
        <dgm:presLayoutVars>
          <dgm:chMax val="0"/>
          <dgm:chPref val="0"/>
          <dgm:bulletEnabled val="1"/>
        </dgm:presLayoutVars>
      </dgm:prSet>
      <dgm:spPr/>
    </dgm:pt>
  </dgm:ptLst>
  <dgm:cxnLst>
    <dgm:cxn modelId="{5D947414-13A9-46AA-84F7-2552FD785EFC}" type="presOf" srcId="{7E815A8C-02D6-42E7-B4C9-F96990BD68E3}" destId="{C192F86D-0382-4C5A-9428-92D176B6B2FB}" srcOrd="0" destOrd="0" presId="urn:microsoft.com/office/officeart/2009/3/layout/StepUpProcess"/>
    <dgm:cxn modelId="{55954D1F-B5C8-4054-940A-B06607044AEC}" srcId="{7E815A8C-02D6-42E7-B4C9-F96990BD68E3}" destId="{8AAB349C-8010-4BDF-8488-9F91BBB6CA02}" srcOrd="4" destOrd="0" parTransId="{23BEE7EB-C1A8-402E-93F5-00B2E99988C2}" sibTransId="{1C8B5C7B-9773-41D7-8AD7-A39361CCA2AF}"/>
    <dgm:cxn modelId="{4776C977-031D-4058-983B-DE85A3758871}" srcId="{7E815A8C-02D6-42E7-B4C9-F96990BD68E3}" destId="{700A4CE5-096F-4EF3-B5C0-AC80CEE2EE6F}" srcOrd="2" destOrd="0" parTransId="{AA66D0B8-3D95-4806-B651-9EAD9B674B54}" sibTransId="{6D1F4C4E-5E1D-4917-9F0C-4782B0608223}"/>
    <dgm:cxn modelId="{799FF880-ACA3-4FEC-9EAB-6BF3FB28BFEE}" type="presOf" srcId="{700A4CE5-096F-4EF3-B5C0-AC80CEE2EE6F}" destId="{B251B975-9D01-4583-A52E-BE1392C24F05}" srcOrd="0" destOrd="0" presId="urn:microsoft.com/office/officeart/2009/3/layout/StepUpProcess"/>
    <dgm:cxn modelId="{F26F8E87-AA95-4278-B614-5841FB5D7402}" type="presOf" srcId="{44E0C1FB-C653-407D-A9F9-A2B77EA651BC}" destId="{F023819C-A68D-4ADB-89DF-1567C68D8242}" srcOrd="0" destOrd="0" presId="urn:microsoft.com/office/officeart/2009/3/layout/StepUpProcess"/>
    <dgm:cxn modelId="{2909FA9A-FCF4-48FB-884C-4B60FD2CACC1}" type="presOf" srcId="{8AAB349C-8010-4BDF-8488-9F91BBB6CA02}" destId="{1C231E30-20FD-4B3E-BB99-11D34D2D4A7C}" srcOrd="0" destOrd="0" presId="urn:microsoft.com/office/officeart/2009/3/layout/StepUpProcess"/>
    <dgm:cxn modelId="{077945A8-97E2-4CE5-B751-AF7F7C6E64A0}" type="presOf" srcId="{6A3DEB7E-6F69-4FB2-9831-336D5CF310FE}" destId="{DC7AFFCC-D061-4545-BFB1-448494563F47}" srcOrd="0" destOrd="0" presId="urn:microsoft.com/office/officeart/2009/3/layout/StepUpProcess"/>
    <dgm:cxn modelId="{B2BE87A9-D923-4D33-B530-5067CA5BB318}" srcId="{7E815A8C-02D6-42E7-B4C9-F96990BD68E3}" destId="{44E0C1FB-C653-407D-A9F9-A2B77EA651BC}" srcOrd="3" destOrd="0" parTransId="{AC316A8C-2B88-4E7A-A736-29BFC0CF681F}" sibTransId="{D5F68E70-123A-43A2-B95D-547F14904C58}"/>
    <dgm:cxn modelId="{A37B36C4-F337-4729-A6D4-C68B4E57F25C}" type="presOf" srcId="{B7CA3A27-696B-4851-8E66-2C26D9869CA0}" destId="{D697253A-096C-42CB-B052-5620658E9420}" srcOrd="0" destOrd="0" presId="urn:microsoft.com/office/officeart/2009/3/layout/StepUpProcess"/>
    <dgm:cxn modelId="{9645D1CD-68E2-4E3E-BE7F-712DF8B9E9D2}" srcId="{7E815A8C-02D6-42E7-B4C9-F96990BD68E3}" destId="{6A3DEB7E-6F69-4FB2-9831-336D5CF310FE}" srcOrd="1" destOrd="0" parTransId="{54116B80-E0B6-4168-99C4-BCBB37D7FB1A}" sibTransId="{02DC1BBC-2B2C-4056-A665-169369DD5439}"/>
    <dgm:cxn modelId="{F35987F0-CC87-4DB2-8A3E-DCC0919C797E}" srcId="{7E815A8C-02D6-42E7-B4C9-F96990BD68E3}" destId="{B7CA3A27-696B-4851-8E66-2C26D9869CA0}" srcOrd="0" destOrd="0" parTransId="{ACB975F9-1269-4019-B522-AFC6410053AE}" sibTransId="{76B642B9-7E39-41E3-A961-11AA6CACA112}"/>
    <dgm:cxn modelId="{D7B2C7CC-9554-40AE-A0DE-61371FAEA66B}" type="presParOf" srcId="{C192F86D-0382-4C5A-9428-92D176B6B2FB}" destId="{CB448FE3-99B1-4F8A-B48D-C09B1CCA36E8}" srcOrd="0" destOrd="0" presId="urn:microsoft.com/office/officeart/2009/3/layout/StepUpProcess"/>
    <dgm:cxn modelId="{CFDAF4C8-AEE7-4F76-AAC0-1B29A90DD93B}" type="presParOf" srcId="{CB448FE3-99B1-4F8A-B48D-C09B1CCA36E8}" destId="{74C40675-B7E7-4CA6-BDF3-16EEB8CE6189}" srcOrd="0" destOrd="0" presId="urn:microsoft.com/office/officeart/2009/3/layout/StepUpProcess"/>
    <dgm:cxn modelId="{686411A8-0A0B-4608-90AE-43C60F55C862}" type="presParOf" srcId="{CB448FE3-99B1-4F8A-B48D-C09B1CCA36E8}" destId="{D697253A-096C-42CB-B052-5620658E9420}" srcOrd="1" destOrd="0" presId="urn:microsoft.com/office/officeart/2009/3/layout/StepUpProcess"/>
    <dgm:cxn modelId="{508F12C0-F60A-4D7F-94A6-4B6DB9A114D5}" type="presParOf" srcId="{CB448FE3-99B1-4F8A-B48D-C09B1CCA36E8}" destId="{B9C73FE2-F630-4060-AD78-28C4280BAEF0}" srcOrd="2" destOrd="0" presId="urn:microsoft.com/office/officeart/2009/3/layout/StepUpProcess"/>
    <dgm:cxn modelId="{A304AACE-DF44-4F90-B57D-F75463E2B320}" type="presParOf" srcId="{C192F86D-0382-4C5A-9428-92D176B6B2FB}" destId="{4D72010F-8A40-40C2-B95B-D79DC4D667E4}" srcOrd="1" destOrd="0" presId="urn:microsoft.com/office/officeart/2009/3/layout/StepUpProcess"/>
    <dgm:cxn modelId="{C547487A-D5C1-41DD-8C14-04EE2CEB7F71}" type="presParOf" srcId="{4D72010F-8A40-40C2-B95B-D79DC4D667E4}" destId="{ACAC4A92-3445-4C85-B616-0F90A44A4C4C}" srcOrd="0" destOrd="0" presId="urn:microsoft.com/office/officeart/2009/3/layout/StepUpProcess"/>
    <dgm:cxn modelId="{223446C0-9318-4EC5-BBFD-621911FF068B}" type="presParOf" srcId="{C192F86D-0382-4C5A-9428-92D176B6B2FB}" destId="{263DD0C1-84A2-429B-B36E-81FF39D5967C}" srcOrd="2" destOrd="0" presId="urn:microsoft.com/office/officeart/2009/3/layout/StepUpProcess"/>
    <dgm:cxn modelId="{ECED8311-8CFA-49F0-B753-1F395BA03BB8}" type="presParOf" srcId="{263DD0C1-84A2-429B-B36E-81FF39D5967C}" destId="{4405A53E-0978-4EAD-BA43-7BF7DA81C431}" srcOrd="0" destOrd="0" presId="urn:microsoft.com/office/officeart/2009/3/layout/StepUpProcess"/>
    <dgm:cxn modelId="{1F80615B-0D39-488F-93EF-CE14D68BE062}" type="presParOf" srcId="{263DD0C1-84A2-429B-B36E-81FF39D5967C}" destId="{DC7AFFCC-D061-4545-BFB1-448494563F47}" srcOrd="1" destOrd="0" presId="urn:microsoft.com/office/officeart/2009/3/layout/StepUpProcess"/>
    <dgm:cxn modelId="{8B7688BB-AE67-409E-B8EE-A2FC622390BE}" type="presParOf" srcId="{263DD0C1-84A2-429B-B36E-81FF39D5967C}" destId="{97142A2D-50E5-47FD-BA02-5ED43A806851}" srcOrd="2" destOrd="0" presId="urn:microsoft.com/office/officeart/2009/3/layout/StepUpProcess"/>
    <dgm:cxn modelId="{B493C9B9-5A35-494E-9C8E-59D0FEA1C65D}" type="presParOf" srcId="{C192F86D-0382-4C5A-9428-92D176B6B2FB}" destId="{C8E3E9DD-D9E2-48F5-AB9C-4EB789CB7135}" srcOrd="3" destOrd="0" presId="urn:microsoft.com/office/officeart/2009/3/layout/StepUpProcess"/>
    <dgm:cxn modelId="{4F08F4B0-7F2B-48A1-8998-4CA2D8168DEE}" type="presParOf" srcId="{C8E3E9DD-D9E2-48F5-AB9C-4EB789CB7135}" destId="{C348CB35-F3AC-461C-ADBD-148DE6AFDEF9}" srcOrd="0" destOrd="0" presId="urn:microsoft.com/office/officeart/2009/3/layout/StepUpProcess"/>
    <dgm:cxn modelId="{B381C9AC-621E-40FB-AF11-28485BA466F3}" type="presParOf" srcId="{C192F86D-0382-4C5A-9428-92D176B6B2FB}" destId="{3CB6B2FE-B103-4077-8157-F541AF9A2C7A}" srcOrd="4" destOrd="0" presId="urn:microsoft.com/office/officeart/2009/3/layout/StepUpProcess"/>
    <dgm:cxn modelId="{0C9E43FA-FCA2-41C8-8C6A-2E826AD9D8D8}" type="presParOf" srcId="{3CB6B2FE-B103-4077-8157-F541AF9A2C7A}" destId="{50D41788-8310-491D-BF51-ED8AC139DE9D}" srcOrd="0" destOrd="0" presId="urn:microsoft.com/office/officeart/2009/3/layout/StepUpProcess"/>
    <dgm:cxn modelId="{3E6FF72B-01DC-4D96-9CA5-846ECD107A33}" type="presParOf" srcId="{3CB6B2FE-B103-4077-8157-F541AF9A2C7A}" destId="{B251B975-9D01-4583-A52E-BE1392C24F05}" srcOrd="1" destOrd="0" presId="urn:microsoft.com/office/officeart/2009/3/layout/StepUpProcess"/>
    <dgm:cxn modelId="{628E956B-2E33-40BE-A591-85075AAC4E46}" type="presParOf" srcId="{3CB6B2FE-B103-4077-8157-F541AF9A2C7A}" destId="{DAD48634-3E85-4EBB-B061-42C8D876EADB}" srcOrd="2" destOrd="0" presId="urn:microsoft.com/office/officeart/2009/3/layout/StepUpProcess"/>
    <dgm:cxn modelId="{DC190D2E-262E-4C5E-986B-04E3B7A23F56}" type="presParOf" srcId="{C192F86D-0382-4C5A-9428-92D176B6B2FB}" destId="{8A0676E2-FA82-493C-859E-302CE78C2A82}" srcOrd="5" destOrd="0" presId="urn:microsoft.com/office/officeart/2009/3/layout/StepUpProcess"/>
    <dgm:cxn modelId="{B891C6F6-B061-4835-BE56-A96A69011F1E}" type="presParOf" srcId="{8A0676E2-FA82-493C-859E-302CE78C2A82}" destId="{3488C266-0947-4286-BD8D-C096433B69EE}" srcOrd="0" destOrd="0" presId="urn:microsoft.com/office/officeart/2009/3/layout/StepUpProcess"/>
    <dgm:cxn modelId="{83A73BF3-0FCC-4D5F-8021-2C45431B30E4}" type="presParOf" srcId="{C192F86D-0382-4C5A-9428-92D176B6B2FB}" destId="{ABC538DD-71FE-40CD-96E7-2E6732DAE4BC}" srcOrd="6" destOrd="0" presId="urn:microsoft.com/office/officeart/2009/3/layout/StepUpProcess"/>
    <dgm:cxn modelId="{420FE390-1D2E-477D-AE08-1B6027E4FEF3}" type="presParOf" srcId="{ABC538DD-71FE-40CD-96E7-2E6732DAE4BC}" destId="{F851FE47-6062-4ED1-9746-DF0B3631F635}" srcOrd="0" destOrd="0" presId="urn:microsoft.com/office/officeart/2009/3/layout/StepUpProcess"/>
    <dgm:cxn modelId="{CFFCC8F5-9B38-4E55-8425-1BF24AEB1089}" type="presParOf" srcId="{ABC538DD-71FE-40CD-96E7-2E6732DAE4BC}" destId="{F023819C-A68D-4ADB-89DF-1567C68D8242}" srcOrd="1" destOrd="0" presId="urn:microsoft.com/office/officeart/2009/3/layout/StepUpProcess"/>
    <dgm:cxn modelId="{AAA3A4CB-DFED-441F-A76F-CE52F501BDA9}" type="presParOf" srcId="{ABC538DD-71FE-40CD-96E7-2E6732DAE4BC}" destId="{0C8A0D63-8E5F-4BF9-B633-0B381BDB6572}" srcOrd="2" destOrd="0" presId="urn:microsoft.com/office/officeart/2009/3/layout/StepUpProcess"/>
    <dgm:cxn modelId="{8FC312C0-CFAC-4E96-BAC2-029BB6B182AF}" type="presParOf" srcId="{C192F86D-0382-4C5A-9428-92D176B6B2FB}" destId="{3C893C2B-1192-4E8F-B34F-8C18AEF1D0A4}" srcOrd="7" destOrd="0" presId="urn:microsoft.com/office/officeart/2009/3/layout/StepUpProcess"/>
    <dgm:cxn modelId="{0BE1C8F9-DB92-4583-819F-4DDAFC0C4D21}" type="presParOf" srcId="{3C893C2B-1192-4E8F-B34F-8C18AEF1D0A4}" destId="{CB639928-42FB-492E-8859-3D2B8E4A3E94}" srcOrd="0" destOrd="0" presId="urn:microsoft.com/office/officeart/2009/3/layout/StepUpProcess"/>
    <dgm:cxn modelId="{1E96C401-0365-4036-8E6F-0335449EFB73}" type="presParOf" srcId="{C192F86D-0382-4C5A-9428-92D176B6B2FB}" destId="{E3B2C4FF-3749-44DA-ADCD-FF3C9AE65C7A}" srcOrd="8" destOrd="0" presId="urn:microsoft.com/office/officeart/2009/3/layout/StepUpProcess"/>
    <dgm:cxn modelId="{6C3B3E03-CDC8-4D81-8C46-31A8E600E3C7}" type="presParOf" srcId="{E3B2C4FF-3749-44DA-ADCD-FF3C9AE65C7A}" destId="{19F59C0D-625F-482E-AE50-80E003763725}" srcOrd="0" destOrd="0" presId="urn:microsoft.com/office/officeart/2009/3/layout/StepUpProcess"/>
    <dgm:cxn modelId="{88564294-4F5C-4B82-86AE-59F9E46B8EC8}" type="presParOf" srcId="{E3B2C4FF-3749-44DA-ADCD-FF3C9AE65C7A}" destId="{1C231E30-20FD-4B3E-BB99-11D34D2D4A7C}"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BAC8A4E-697E-4A33-AA41-59F64CFD443E}" type="doc">
      <dgm:prSet loTypeId="urn:microsoft.com/office/officeart/2005/8/layout/venn3" loCatId="relationship" qsTypeId="urn:microsoft.com/office/officeart/2005/8/quickstyle/simple3" qsCatId="simple" csTypeId="urn:microsoft.com/office/officeart/2005/8/colors/colorful4" csCatId="colorful" phldr="1"/>
      <dgm:spPr/>
      <dgm:t>
        <a:bodyPr/>
        <a:lstStyle/>
        <a:p>
          <a:endParaRPr lang="es-CO"/>
        </a:p>
      </dgm:t>
    </dgm:pt>
    <dgm:pt modelId="{C796B133-E4B0-4A9E-AEAB-73C24152563D}">
      <dgm:prSet phldrT="[Texto]" custT="1"/>
      <dgm:spPr/>
      <dgm:t>
        <a:bodyPr/>
        <a:lstStyle/>
        <a:p>
          <a:r>
            <a:rPr lang="es-MX" sz="900" b="1" dirty="0"/>
            <a:t>CAPACITACIONES</a:t>
          </a:r>
          <a:endParaRPr lang="es-CO" sz="900" b="1" dirty="0"/>
        </a:p>
      </dgm:t>
    </dgm:pt>
    <dgm:pt modelId="{F743D6E1-F7C0-466C-95C0-84E08C21CF23}" type="parTrans" cxnId="{C16ED55B-2DBC-4042-8A3B-BD445C10A053}">
      <dgm:prSet/>
      <dgm:spPr/>
      <dgm:t>
        <a:bodyPr/>
        <a:lstStyle/>
        <a:p>
          <a:endParaRPr lang="es-CO" sz="2000"/>
        </a:p>
      </dgm:t>
    </dgm:pt>
    <dgm:pt modelId="{54DAD62B-06C0-443B-8BC3-CDA136EA3B10}" type="sibTrans" cxnId="{C16ED55B-2DBC-4042-8A3B-BD445C10A053}">
      <dgm:prSet/>
      <dgm:spPr/>
      <dgm:t>
        <a:bodyPr/>
        <a:lstStyle/>
        <a:p>
          <a:endParaRPr lang="es-CO" sz="2000"/>
        </a:p>
      </dgm:t>
    </dgm:pt>
    <dgm:pt modelId="{2827467C-D72D-4479-AA1D-C0966BDB36E1}">
      <dgm:prSet phldrT="[Texto]" custT="1"/>
      <dgm:spPr/>
      <dgm:t>
        <a:bodyPr/>
        <a:lstStyle/>
        <a:p>
          <a:r>
            <a:rPr lang="es-MX" sz="1400"/>
            <a:t>CUIDADO AUDITIVO</a:t>
          </a:r>
          <a:endParaRPr lang="es-CO" sz="1400" dirty="0"/>
        </a:p>
      </dgm:t>
    </dgm:pt>
    <dgm:pt modelId="{5E9D21D4-0008-45F5-93CE-E6DAC81829FD}" type="parTrans" cxnId="{286DA126-EE0B-472B-96FF-5D1DB268C998}">
      <dgm:prSet/>
      <dgm:spPr/>
      <dgm:t>
        <a:bodyPr/>
        <a:lstStyle/>
        <a:p>
          <a:endParaRPr lang="es-CO" sz="2000"/>
        </a:p>
      </dgm:t>
    </dgm:pt>
    <dgm:pt modelId="{3C224387-886D-404B-AF63-AE681DE30C4D}" type="sibTrans" cxnId="{286DA126-EE0B-472B-96FF-5D1DB268C998}">
      <dgm:prSet/>
      <dgm:spPr/>
      <dgm:t>
        <a:bodyPr/>
        <a:lstStyle/>
        <a:p>
          <a:endParaRPr lang="es-CO" sz="2000"/>
        </a:p>
      </dgm:t>
    </dgm:pt>
    <dgm:pt modelId="{9291F279-8D83-4D12-8D6D-C0341A314F07}">
      <dgm:prSet phldrT="[Texto]" custT="1"/>
      <dgm:spPr/>
      <dgm:t>
        <a:bodyPr/>
        <a:lstStyle/>
        <a:p>
          <a:r>
            <a:rPr lang="es-MX" sz="1400" dirty="0"/>
            <a:t>PREVENCIÓN DE DME</a:t>
          </a:r>
          <a:endParaRPr lang="es-CO" sz="1400" dirty="0"/>
        </a:p>
      </dgm:t>
    </dgm:pt>
    <dgm:pt modelId="{9E8E3279-0E55-4367-A247-AC25DE32C7F0}" type="parTrans" cxnId="{54EC3CBB-0EB8-42C3-A171-1DBDFD718750}">
      <dgm:prSet/>
      <dgm:spPr/>
      <dgm:t>
        <a:bodyPr/>
        <a:lstStyle/>
        <a:p>
          <a:endParaRPr lang="es-CO" sz="2000"/>
        </a:p>
      </dgm:t>
    </dgm:pt>
    <dgm:pt modelId="{61E46A4F-2DEE-4900-9CF4-8C490010DA34}" type="sibTrans" cxnId="{54EC3CBB-0EB8-42C3-A171-1DBDFD718750}">
      <dgm:prSet/>
      <dgm:spPr/>
      <dgm:t>
        <a:bodyPr/>
        <a:lstStyle/>
        <a:p>
          <a:endParaRPr lang="es-CO" sz="2000"/>
        </a:p>
      </dgm:t>
    </dgm:pt>
    <dgm:pt modelId="{C1092BCE-62A3-423B-BEBA-58B4C27184A6}">
      <dgm:prSet phldrT="[Texto]" custT="1"/>
      <dgm:spPr/>
      <dgm:t>
        <a:bodyPr/>
        <a:lstStyle/>
        <a:p>
          <a:r>
            <a:rPr lang="es-MX" sz="1000" b="1" dirty="0"/>
            <a:t>INSPECCIONES</a:t>
          </a:r>
          <a:endParaRPr lang="es-CO" sz="1000" b="1" dirty="0"/>
        </a:p>
      </dgm:t>
    </dgm:pt>
    <dgm:pt modelId="{5E740DDC-A6FD-495A-AD3C-081DA04E0605}" type="parTrans" cxnId="{AB4A324C-1AA4-450D-8B66-8F4EE211FD68}">
      <dgm:prSet/>
      <dgm:spPr/>
      <dgm:t>
        <a:bodyPr/>
        <a:lstStyle/>
        <a:p>
          <a:endParaRPr lang="es-CO" sz="2000"/>
        </a:p>
      </dgm:t>
    </dgm:pt>
    <dgm:pt modelId="{64497652-06C7-44B3-8BA2-8B01C05E1B91}" type="sibTrans" cxnId="{AB4A324C-1AA4-450D-8B66-8F4EE211FD68}">
      <dgm:prSet/>
      <dgm:spPr/>
      <dgm:t>
        <a:bodyPr/>
        <a:lstStyle/>
        <a:p>
          <a:endParaRPr lang="es-CO" sz="2000"/>
        </a:p>
      </dgm:t>
    </dgm:pt>
    <dgm:pt modelId="{5B8A3561-DD12-4155-8022-A7C3F656C382}">
      <dgm:prSet phldrT="[Texto]" custT="1"/>
      <dgm:spPr/>
      <dgm:t>
        <a:bodyPr/>
        <a:lstStyle/>
        <a:p>
          <a:r>
            <a:rPr lang="es-MX" sz="1400" dirty="0"/>
            <a:t>DE PUESTO DE TRABAJO</a:t>
          </a:r>
          <a:endParaRPr lang="es-CO" sz="1400" dirty="0"/>
        </a:p>
      </dgm:t>
    </dgm:pt>
    <dgm:pt modelId="{0B277757-F18B-43B9-863D-89C920DAC857}" type="parTrans" cxnId="{4A4467E6-907C-4696-BCDF-262B6C44A105}">
      <dgm:prSet/>
      <dgm:spPr/>
      <dgm:t>
        <a:bodyPr/>
        <a:lstStyle/>
        <a:p>
          <a:endParaRPr lang="es-CO" sz="2000"/>
        </a:p>
      </dgm:t>
    </dgm:pt>
    <dgm:pt modelId="{366BED77-9009-42F5-86F5-025E4CDAB220}" type="sibTrans" cxnId="{4A4467E6-907C-4696-BCDF-262B6C44A105}">
      <dgm:prSet/>
      <dgm:spPr/>
      <dgm:t>
        <a:bodyPr/>
        <a:lstStyle/>
        <a:p>
          <a:endParaRPr lang="es-CO" sz="2000"/>
        </a:p>
      </dgm:t>
    </dgm:pt>
    <dgm:pt modelId="{7C22E63C-0363-4CB0-A25F-7A22F16EE361}">
      <dgm:prSet phldrT="[Texto]" custT="1"/>
      <dgm:spPr/>
      <dgm:t>
        <a:bodyPr/>
        <a:lstStyle/>
        <a:p>
          <a:r>
            <a:rPr lang="es-MX" sz="1400" dirty="0"/>
            <a:t>DE BOTIQUINES Y CAMILLA</a:t>
          </a:r>
          <a:endParaRPr lang="es-CO" sz="1400" dirty="0"/>
        </a:p>
      </dgm:t>
    </dgm:pt>
    <dgm:pt modelId="{C658A4C5-F5C8-41CC-BF60-4AAD2354B71C}" type="parTrans" cxnId="{59716C1F-198B-4F5C-9096-441B6226DE0A}">
      <dgm:prSet/>
      <dgm:spPr/>
      <dgm:t>
        <a:bodyPr/>
        <a:lstStyle/>
        <a:p>
          <a:endParaRPr lang="es-CO" sz="2000"/>
        </a:p>
      </dgm:t>
    </dgm:pt>
    <dgm:pt modelId="{8F18C39F-795D-4733-8075-397AABF2C7AB}" type="sibTrans" cxnId="{59716C1F-198B-4F5C-9096-441B6226DE0A}">
      <dgm:prSet/>
      <dgm:spPr/>
      <dgm:t>
        <a:bodyPr/>
        <a:lstStyle/>
        <a:p>
          <a:endParaRPr lang="es-CO" sz="2000"/>
        </a:p>
      </dgm:t>
    </dgm:pt>
    <dgm:pt modelId="{4C82A042-11D6-42E8-942A-BD0D94A069BD}">
      <dgm:prSet phldrT="[Texto]" custT="1"/>
      <dgm:spPr/>
      <dgm:t>
        <a:bodyPr/>
        <a:lstStyle/>
        <a:p>
          <a:r>
            <a:rPr lang="es-MX" sz="1000" b="1" dirty="0"/>
            <a:t>BIENESTAR</a:t>
          </a:r>
          <a:endParaRPr lang="es-CO" sz="1000" b="1" dirty="0"/>
        </a:p>
      </dgm:t>
    </dgm:pt>
    <dgm:pt modelId="{397AE7D6-5B2B-4113-874A-2096D8E67288}" type="parTrans" cxnId="{560F59DD-44F1-4FAC-8BDC-2B05C6282359}">
      <dgm:prSet/>
      <dgm:spPr/>
      <dgm:t>
        <a:bodyPr/>
        <a:lstStyle/>
        <a:p>
          <a:endParaRPr lang="es-CO" sz="2000"/>
        </a:p>
      </dgm:t>
    </dgm:pt>
    <dgm:pt modelId="{C9A6F516-9C9D-4BF5-9282-B69CAD50C0C7}" type="sibTrans" cxnId="{560F59DD-44F1-4FAC-8BDC-2B05C6282359}">
      <dgm:prSet/>
      <dgm:spPr/>
      <dgm:t>
        <a:bodyPr/>
        <a:lstStyle/>
        <a:p>
          <a:endParaRPr lang="es-CO" sz="2000"/>
        </a:p>
      </dgm:t>
    </dgm:pt>
    <dgm:pt modelId="{82BC8597-62BF-4BBC-99EF-2F781DB4A36B}">
      <dgm:prSet phldrT="[Texto]" custT="1"/>
      <dgm:spPr/>
      <dgm:t>
        <a:bodyPr/>
        <a:lstStyle/>
        <a:p>
          <a:r>
            <a:rPr lang="es-MX" sz="1400" dirty="0"/>
            <a:t>RUMBATERAPIA</a:t>
          </a:r>
          <a:endParaRPr lang="es-CO" sz="1400" dirty="0"/>
        </a:p>
      </dgm:t>
    </dgm:pt>
    <dgm:pt modelId="{D44259A8-5912-4BC4-957E-A1F632C60CE5}" type="parTrans" cxnId="{62E4F603-DBEF-4DFC-A042-1C8AB720A755}">
      <dgm:prSet/>
      <dgm:spPr/>
      <dgm:t>
        <a:bodyPr/>
        <a:lstStyle/>
        <a:p>
          <a:endParaRPr lang="es-CO" sz="2000"/>
        </a:p>
      </dgm:t>
    </dgm:pt>
    <dgm:pt modelId="{798EC28B-088C-4B8B-B321-B87C41D8B6E2}" type="sibTrans" cxnId="{62E4F603-DBEF-4DFC-A042-1C8AB720A755}">
      <dgm:prSet/>
      <dgm:spPr/>
      <dgm:t>
        <a:bodyPr/>
        <a:lstStyle/>
        <a:p>
          <a:endParaRPr lang="es-CO" sz="2000"/>
        </a:p>
      </dgm:t>
    </dgm:pt>
    <dgm:pt modelId="{E6D58FEC-E775-4342-95CA-DC36696C8EDF}">
      <dgm:prSet phldrT="[Texto]" custT="1"/>
      <dgm:spPr/>
      <dgm:t>
        <a:bodyPr/>
        <a:lstStyle/>
        <a:p>
          <a:r>
            <a:rPr lang="es-MX" sz="1400" dirty="0"/>
            <a:t>SPA DE MANOS Y DE RELAJACIÓN</a:t>
          </a:r>
          <a:endParaRPr lang="es-CO" sz="1400" dirty="0"/>
        </a:p>
      </dgm:t>
    </dgm:pt>
    <dgm:pt modelId="{3AE5612C-20AF-48C2-AA32-179CF83110A8}" type="parTrans" cxnId="{20341BED-38AC-4E6B-940E-008303F9AB15}">
      <dgm:prSet/>
      <dgm:spPr/>
      <dgm:t>
        <a:bodyPr/>
        <a:lstStyle/>
        <a:p>
          <a:endParaRPr lang="es-CO" sz="2000"/>
        </a:p>
      </dgm:t>
    </dgm:pt>
    <dgm:pt modelId="{194F71E4-FA38-4D17-816B-C11D651F17F3}" type="sibTrans" cxnId="{20341BED-38AC-4E6B-940E-008303F9AB15}">
      <dgm:prSet/>
      <dgm:spPr/>
      <dgm:t>
        <a:bodyPr/>
        <a:lstStyle/>
        <a:p>
          <a:endParaRPr lang="es-CO" sz="2000"/>
        </a:p>
      </dgm:t>
    </dgm:pt>
    <dgm:pt modelId="{73029337-21F0-43F0-B232-8D2B6D4CFEA4}">
      <dgm:prSet phldrT="[Texto]" custT="1"/>
      <dgm:spPr/>
      <dgm:t>
        <a:bodyPr/>
        <a:lstStyle/>
        <a:p>
          <a:r>
            <a:rPr lang="es-MX" sz="1400" dirty="0"/>
            <a:t>GENERALES DE SST</a:t>
          </a:r>
          <a:endParaRPr lang="es-CO" sz="1400" dirty="0"/>
        </a:p>
      </dgm:t>
    </dgm:pt>
    <dgm:pt modelId="{0050B0A4-CFFF-4CBA-BCAF-EF43E8D3BEBC}" type="parTrans" cxnId="{9269F6EB-B508-416F-890B-0B5637560434}">
      <dgm:prSet/>
      <dgm:spPr/>
      <dgm:t>
        <a:bodyPr/>
        <a:lstStyle/>
        <a:p>
          <a:endParaRPr lang="es-CO" sz="2000"/>
        </a:p>
      </dgm:t>
    </dgm:pt>
    <dgm:pt modelId="{A05C09A0-B580-4849-B9AC-38D880356759}" type="sibTrans" cxnId="{9269F6EB-B508-416F-890B-0B5637560434}">
      <dgm:prSet/>
      <dgm:spPr/>
      <dgm:t>
        <a:bodyPr/>
        <a:lstStyle/>
        <a:p>
          <a:endParaRPr lang="es-CO" sz="2000"/>
        </a:p>
      </dgm:t>
    </dgm:pt>
    <dgm:pt modelId="{5071BC3A-03BE-40CF-B74C-962EE6ACF822}">
      <dgm:prSet phldrT="[Texto]" custT="1"/>
      <dgm:spPr/>
      <dgm:t>
        <a:bodyPr/>
        <a:lstStyle/>
        <a:p>
          <a:r>
            <a:rPr lang="es-MX" sz="1400" dirty="0"/>
            <a:t>PREVENCIÓN DE RIESGO CARDIOVASCULAR</a:t>
          </a:r>
          <a:endParaRPr lang="es-CO" sz="1400" dirty="0"/>
        </a:p>
      </dgm:t>
    </dgm:pt>
    <dgm:pt modelId="{7E975750-2534-4F57-9FF0-F7176F196681}" type="parTrans" cxnId="{653D8CB1-FD79-4025-9309-C1C5975E856C}">
      <dgm:prSet/>
      <dgm:spPr/>
      <dgm:t>
        <a:bodyPr/>
        <a:lstStyle/>
        <a:p>
          <a:endParaRPr lang="es-CO" sz="2000"/>
        </a:p>
      </dgm:t>
    </dgm:pt>
    <dgm:pt modelId="{AAF26BD1-842D-4C02-8955-8FBF22B0E0A1}" type="sibTrans" cxnId="{653D8CB1-FD79-4025-9309-C1C5975E856C}">
      <dgm:prSet/>
      <dgm:spPr/>
      <dgm:t>
        <a:bodyPr/>
        <a:lstStyle/>
        <a:p>
          <a:endParaRPr lang="es-CO" sz="2000"/>
        </a:p>
      </dgm:t>
    </dgm:pt>
    <dgm:pt modelId="{97C8D714-B89D-4396-B2E6-40F973267B74}">
      <dgm:prSet phldrT="[Texto]" custT="1"/>
      <dgm:spPr/>
      <dgm:t>
        <a:bodyPr/>
        <a:lstStyle/>
        <a:p>
          <a:r>
            <a:rPr lang="es-MX" sz="1400" dirty="0"/>
            <a:t>PREVENCIÓN DE LA FIEBRE AMARILLA</a:t>
          </a:r>
          <a:endParaRPr lang="es-CO" sz="1400" dirty="0"/>
        </a:p>
      </dgm:t>
    </dgm:pt>
    <dgm:pt modelId="{C48A6B8B-55AB-466C-AAF6-5477C8CBB9E6}" type="parTrans" cxnId="{4E9BFEB3-E4CA-490B-B93E-E50620965A50}">
      <dgm:prSet/>
      <dgm:spPr/>
      <dgm:t>
        <a:bodyPr/>
        <a:lstStyle/>
        <a:p>
          <a:endParaRPr lang="es-CO" sz="2000"/>
        </a:p>
      </dgm:t>
    </dgm:pt>
    <dgm:pt modelId="{8DA33513-441C-46D5-8898-AA20054860BB}" type="sibTrans" cxnId="{4E9BFEB3-E4CA-490B-B93E-E50620965A50}">
      <dgm:prSet/>
      <dgm:spPr/>
      <dgm:t>
        <a:bodyPr/>
        <a:lstStyle/>
        <a:p>
          <a:endParaRPr lang="es-CO" sz="2000"/>
        </a:p>
      </dgm:t>
    </dgm:pt>
    <dgm:pt modelId="{DECEFD65-EDF5-465D-91E8-AA76A32DAE0F}" type="pres">
      <dgm:prSet presAssocID="{6BAC8A4E-697E-4A33-AA41-59F64CFD443E}" presName="Name0" presStyleCnt="0">
        <dgm:presLayoutVars>
          <dgm:dir/>
          <dgm:resizeHandles val="exact"/>
        </dgm:presLayoutVars>
      </dgm:prSet>
      <dgm:spPr/>
    </dgm:pt>
    <dgm:pt modelId="{8EEB234D-5E57-456F-9445-E9C6F5A58F34}" type="pres">
      <dgm:prSet presAssocID="{C796B133-E4B0-4A9E-AEAB-73C24152563D}" presName="Name5" presStyleLbl="vennNode1" presStyleIdx="0" presStyleCnt="3">
        <dgm:presLayoutVars>
          <dgm:bulletEnabled val="1"/>
        </dgm:presLayoutVars>
      </dgm:prSet>
      <dgm:spPr/>
    </dgm:pt>
    <dgm:pt modelId="{A16C2910-113E-49A4-8987-FF298E5A7C53}" type="pres">
      <dgm:prSet presAssocID="{54DAD62B-06C0-443B-8BC3-CDA136EA3B10}" presName="space" presStyleCnt="0"/>
      <dgm:spPr/>
    </dgm:pt>
    <dgm:pt modelId="{47A9149D-2BDB-4CB1-A1EB-64CDB7CAAABB}" type="pres">
      <dgm:prSet presAssocID="{C1092BCE-62A3-423B-BEBA-58B4C27184A6}" presName="Name5" presStyleLbl="vennNode1" presStyleIdx="1" presStyleCnt="3">
        <dgm:presLayoutVars>
          <dgm:bulletEnabled val="1"/>
        </dgm:presLayoutVars>
      </dgm:prSet>
      <dgm:spPr/>
    </dgm:pt>
    <dgm:pt modelId="{88B50BCC-8076-4E23-B38C-2D83C5F9C877}" type="pres">
      <dgm:prSet presAssocID="{64497652-06C7-44B3-8BA2-8B01C05E1B91}" presName="space" presStyleCnt="0"/>
      <dgm:spPr/>
    </dgm:pt>
    <dgm:pt modelId="{5770FFFC-9FD9-48E6-9CD1-F7C5FCC85AEC}" type="pres">
      <dgm:prSet presAssocID="{4C82A042-11D6-42E8-942A-BD0D94A069BD}" presName="Name5" presStyleLbl="vennNode1" presStyleIdx="2" presStyleCnt="3">
        <dgm:presLayoutVars>
          <dgm:bulletEnabled val="1"/>
        </dgm:presLayoutVars>
      </dgm:prSet>
      <dgm:spPr/>
    </dgm:pt>
  </dgm:ptLst>
  <dgm:cxnLst>
    <dgm:cxn modelId="{62E4F603-DBEF-4DFC-A042-1C8AB720A755}" srcId="{4C82A042-11D6-42E8-942A-BD0D94A069BD}" destId="{82BC8597-62BF-4BBC-99EF-2F781DB4A36B}" srcOrd="0" destOrd="0" parTransId="{D44259A8-5912-4BC4-957E-A1F632C60CE5}" sibTransId="{798EC28B-088C-4B8B-B321-B87C41D8B6E2}"/>
    <dgm:cxn modelId="{CAAF2818-D11F-4DD8-B922-B23F1508A489}" type="presOf" srcId="{C1092BCE-62A3-423B-BEBA-58B4C27184A6}" destId="{47A9149D-2BDB-4CB1-A1EB-64CDB7CAAABB}" srcOrd="0" destOrd="0" presId="urn:microsoft.com/office/officeart/2005/8/layout/venn3"/>
    <dgm:cxn modelId="{44067F1D-B094-4188-9A0E-E3C2B485753B}" type="presOf" srcId="{9291F279-8D83-4D12-8D6D-C0341A314F07}" destId="{8EEB234D-5E57-456F-9445-E9C6F5A58F34}" srcOrd="0" destOrd="2" presId="urn:microsoft.com/office/officeart/2005/8/layout/venn3"/>
    <dgm:cxn modelId="{59716C1F-198B-4F5C-9096-441B6226DE0A}" srcId="{C1092BCE-62A3-423B-BEBA-58B4C27184A6}" destId="{7C22E63C-0363-4CB0-A25F-7A22F16EE361}" srcOrd="2" destOrd="0" parTransId="{C658A4C5-F5C8-41CC-BF60-4AAD2354B71C}" sibTransId="{8F18C39F-795D-4733-8075-397AABF2C7AB}"/>
    <dgm:cxn modelId="{286DA126-EE0B-472B-96FF-5D1DB268C998}" srcId="{C796B133-E4B0-4A9E-AEAB-73C24152563D}" destId="{2827467C-D72D-4479-AA1D-C0966BDB36E1}" srcOrd="0" destOrd="0" parTransId="{5E9D21D4-0008-45F5-93CE-E6DAC81829FD}" sibTransId="{3C224387-886D-404B-AF63-AE681DE30C4D}"/>
    <dgm:cxn modelId="{DD21EB28-F7D7-420A-9FF3-710BA8B3645B}" type="presOf" srcId="{E6D58FEC-E775-4342-95CA-DC36696C8EDF}" destId="{5770FFFC-9FD9-48E6-9CD1-F7C5FCC85AEC}" srcOrd="0" destOrd="2" presId="urn:microsoft.com/office/officeart/2005/8/layout/venn3"/>
    <dgm:cxn modelId="{0BB7B337-56DF-4F85-BCA5-16E423DEAE2E}" type="presOf" srcId="{6BAC8A4E-697E-4A33-AA41-59F64CFD443E}" destId="{DECEFD65-EDF5-465D-91E8-AA76A32DAE0F}" srcOrd="0" destOrd="0" presId="urn:microsoft.com/office/officeart/2005/8/layout/venn3"/>
    <dgm:cxn modelId="{C16ED55B-2DBC-4042-8A3B-BD445C10A053}" srcId="{6BAC8A4E-697E-4A33-AA41-59F64CFD443E}" destId="{C796B133-E4B0-4A9E-AEAB-73C24152563D}" srcOrd="0" destOrd="0" parTransId="{F743D6E1-F7C0-466C-95C0-84E08C21CF23}" sibTransId="{54DAD62B-06C0-443B-8BC3-CDA136EA3B10}"/>
    <dgm:cxn modelId="{5EEC125E-6B6A-44B7-8CE3-F71311F47CF4}" type="presOf" srcId="{4C82A042-11D6-42E8-942A-BD0D94A069BD}" destId="{5770FFFC-9FD9-48E6-9CD1-F7C5FCC85AEC}" srcOrd="0" destOrd="0" presId="urn:microsoft.com/office/officeart/2005/8/layout/venn3"/>
    <dgm:cxn modelId="{2F645D62-F19D-4FEE-912E-6E6567073ADE}" type="presOf" srcId="{2827467C-D72D-4479-AA1D-C0966BDB36E1}" destId="{8EEB234D-5E57-456F-9445-E9C6F5A58F34}" srcOrd="0" destOrd="1" presId="urn:microsoft.com/office/officeart/2005/8/layout/venn3"/>
    <dgm:cxn modelId="{AB4A324C-1AA4-450D-8B66-8F4EE211FD68}" srcId="{6BAC8A4E-697E-4A33-AA41-59F64CFD443E}" destId="{C1092BCE-62A3-423B-BEBA-58B4C27184A6}" srcOrd="1" destOrd="0" parTransId="{5E740DDC-A6FD-495A-AD3C-081DA04E0605}" sibTransId="{64497652-06C7-44B3-8BA2-8B01C05E1B91}"/>
    <dgm:cxn modelId="{2517E478-6C0F-4913-AF88-C456EF3E2316}" type="presOf" srcId="{C796B133-E4B0-4A9E-AEAB-73C24152563D}" destId="{8EEB234D-5E57-456F-9445-E9C6F5A58F34}" srcOrd="0" destOrd="0" presId="urn:microsoft.com/office/officeart/2005/8/layout/venn3"/>
    <dgm:cxn modelId="{BE3EF798-88E2-4F4D-8630-2BF07AB14C02}" type="presOf" srcId="{73029337-21F0-43F0-B232-8D2B6D4CFEA4}" destId="{47A9149D-2BDB-4CB1-A1EB-64CDB7CAAABB}" srcOrd="0" destOrd="2" presId="urn:microsoft.com/office/officeart/2005/8/layout/venn3"/>
    <dgm:cxn modelId="{E48FED9D-F41D-4074-A891-B0F87074AD61}" type="presOf" srcId="{7C22E63C-0363-4CB0-A25F-7A22F16EE361}" destId="{47A9149D-2BDB-4CB1-A1EB-64CDB7CAAABB}" srcOrd="0" destOrd="3" presId="urn:microsoft.com/office/officeart/2005/8/layout/venn3"/>
    <dgm:cxn modelId="{653D8CB1-FD79-4025-9309-C1C5975E856C}" srcId="{C796B133-E4B0-4A9E-AEAB-73C24152563D}" destId="{5071BC3A-03BE-40CF-B74C-962EE6ACF822}" srcOrd="2" destOrd="0" parTransId="{7E975750-2534-4F57-9FF0-F7176F196681}" sibTransId="{AAF26BD1-842D-4C02-8955-8FBF22B0E0A1}"/>
    <dgm:cxn modelId="{4E9BFEB3-E4CA-490B-B93E-E50620965A50}" srcId="{C796B133-E4B0-4A9E-AEAB-73C24152563D}" destId="{97C8D714-B89D-4396-B2E6-40F973267B74}" srcOrd="3" destOrd="0" parTransId="{C48A6B8B-55AB-466C-AAF6-5477C8CBB9E6}" sibTransId="{8DA33513-441C-46D5-8898-AA20054860BB}"/>
    <dgm:cxn modelId="{54EC3CBB-0EB8-42C3-A171-1DBDFD718750}" srcId="{C796B133-E4B0-4A9E-AEAB-73C24152563D}" destId="{9291F279-8D83-4D12-8D6D-C0341A314F07}" srcOrd="1" destOrd="0" parTransId="{9E8E3279-0E55-4367-A247-AC25DE32C7F0}" sibTransId="{61E46A4F-2DEE-4900-9CF4-8C490010DA34}"/>
    <dgm:cxn modelId="{FA623DC1-B14B-47D7-8455-456E86201BAF}" type="presOf" srcId="{82BC8597-62BF-4BBC-99EF-2F781DB4A36B}" destId="{5770FFFC-9FD9-48E6-9CD1-F7C5FCC85AEC}" srcOrd="0" destOrd="1" presId="urn:microsoft.com/office/officeart/2005/8/layout/venn3"/>
    <dgm:cxn modelId="{FE8F32C8-EFAE-4139-ABC7-156FEBEF7A93}" type="presOf" srcId="{97C8D714-B89D-4396-B2E6-40F973267B74}" destId="{8EEB234D-5E57-456F-9445-E9C6F5A58F34}" srcOrd="0" destOrd="4" presId="urn:microsoft.com/office/officeart/2005/8/layout/venn3"/>
    <dgm:cxn modelId="{478379C9-D406-4554-BA75-83B18915367B}" type="presOf" srcId="{5071BC3A-03BE-40CF-B74C-962EE6ACF822}" destId="{8EEB234D-5E57-456F-9445-E9C6F5A58F34}" srcOrd="0" destOrd="3" presId="urn:microsoft.com/office/officeart/2005/8/layout/venn3"/>
    <dgm:cxn modelId="{9E47D2D2-4AE7-4A1C-A8F0-373578A07C54}" type="presOf" srcId="{5B8A3561-DD12-4155-8022-A7C3F656C382}" destId="{47A9149D-2BDB-4CB1-A1EB-64CDB7CAAABB}" srcOrd="0" destOrd="1" presId="urn:microsoft.com/office/officeart/2005/8/layout/venn3"/>
    <dgm:cxn modelId="{560F59DD-44F1-4FAC-8BDC-2B05C6282359}" srcId="{6BAC8A4E-697E-4A33-AA41-59F64CFD443E}" destId="{4C82A042-11D6-42E8-942A-BD0D94A069BD}" srcOrd="2" destOrd="0" parTransId="{397AE7D6-5B2B-4113-874A-2096D8E67288}" sibTransId="{C9A6F516-9C9D-4BF5-9282-B69CAD50C0C7}"/>
    <dgm:cxn modelId="{4A4467E6-907C-4696-BCDF-262B6C44A105}" srcId="{C1092BCE-62A3-423B-BEBA-58B4C27184A6}" destId="{5B8A3561-DD12-4155-8022-A7C3F656C382}" srcOrd="0" destOrd="0" parTransId="{0B277757-F18B-43B9-863D-89C920DAC857}" sibTransId="{366BED77-9009-42F5-86F5-025E4CDAB220}"/>
    <dgm:cxn modelId="{9269F6EB-B508-416F-890B-0B5637560434}" srcId="{C1092BCE-62A3-423B-BEBA-58B4C27184A6}" destId="{73029337-21F0-43F0-B232-8D2B6D4CFEA4}" srcOrd="1" destOrd="0" parTransId="{0050B0A4-CFFF-4CBA-BCAF-EF43E8D3BEBC}" sibTransId="{A05C09A0-B580-4849-B9AC-38D880356759}"/>
    <dgm:cxn modelId="{20341BED-38AC-4E6B-940E-008303F9AB15}" srcId="{4C82A042-11D6-42E8-942A-BD0D94A069BD}" destId="{E6D58FEC-E775-4342-95CA-DC36696C8EDF}" srcOrd="1" destOrd="0" parTransId="{3AE5612C-20AF-48C2-AA32-179CF83110A8}" sibTransId="{194F71E4-FA38-4D17-816B-C11D651F17F3}"/>
    <dgm:cxn modelId="{6D5FACCD-4C72-4F86-96F5-917229E86F2F}" type="presParOf" srcId="{DECEFD65-EDF5-465D-91E8-AA76A32DAE0F}" destId="{8EEB234D-5E57-456F-9445-E9C6F5A58F34}" srcOrd="0" destOrd="0" presId="urn:microsoft.com/office/officeart/2005/8/layout/venn3"/>
    <dgm:cxn modelId="{FD0174E0-3BF1-48E7-9CC6-30DF43B700C0}" type="presParOf" srcId="{DECEFD65-EDF5-465D-91E8-AA76A32DAE0F}" destId="{A16C2910-113E-49A4-8987-FF298E5A7C53}" srcOrd="1" destOrd="0" presId="urn:microsoft.com/office/officeart/2005/8/layout/venn3"/>
    <dgm:cxn modelId="{5BB4D845-9059-40E7-9900-A931FB39BE21}" type="presParOf" srcId="{DECEFD65-EDF5-465D-91E8-AA76A32DAE0F}" destId="{47A9149D-2BDB-4CB1-A1EB-64CDB7CAAABB}" srcOrd="2" destOrd="0" presId="urn:microsoft.com/office/officeart/2005/8/layout/venn3"/>
    <dgm:cxn modelId="{E278BB9A-F5A0-40C8-BC48-1851937F4159}" type="presParOf" srcId="{DECEFD65-EDF5-465D-91E8-AA76A32DAE0F}" destId="{88B50BCC-8076-4E23-B38C-2D83C5F9C877}" srcOrd="3" destOrd="0" presId="urn:microsoft.com/office/officeart/2005/8/layout/venn3"/>
    <dgm:cxn modelId="{5F4515FF-0A25-40AC-9CD4-5F7DAEC04DE2}" type="presParOf" srcId="{DECEFD65-EDF5-465D-91E8-AA76A32DAE0F}" destId="{5770FFFC-9FD9-48E6-9CD1-F7C5FCC85AEC}"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8F2948-3643-4B3A-BFC3-1264A98644F5}" type="doc">
      <dgm:prSet loTypeId="urn:microsoft.com/office/officeart/2005/8/layout/target3" loCatId="list" qsTypeId="urn:microsoft.com/office/officeart/2005/8/quickstyle/simple3" qsCatId="simple" csTypeId="urn:microsoft.com/office/officeart/2005/8/colors/colorful5" csCatId="colorful" phldr="1"/>
      <dgm:spPr/>
      <dgm:t>
        <a:bodyPr/>
        <a:lstStyle/>
        <a:p>
          <a:endParaRPr lang="es-CO"/>
        </a:p>
      </dgm:t>
    </dgm:pt>
    <dgm:pt modelId="{36537FCA-3F1E-4AE8-8249-0714D0A392BA}">
      <dgm:prSet/>
      <dgm:spPr/>
      <dgm:t>
        <a:bodyPr/>
        <a:lstStyle/>
        <a:p>
          <a:r>
            <a:rPr lang="es-MX" dirty="0"/>
            <a:t>Cumplimiento y Ejecución</a:t>
          </a:r>
          <a:endParaRPr lang="es-CO" dirty="0"/>
        </a:p>
      </dgm:t>
    </dgm:pt>
    <dgm:pt modelId="{FB6C5639-6217-4C1C-9336-83E37E20794B}" type="parTrans" cxnId="{E0C3ABA7-9E0A-432F-98DC-01EC1238EA8E}">
      <dgm:prSet/>
      <dgm:spPr/>
      <dgm:t>
        <a:bodyPr/>
        <a:lstStyle/>
        <a:p>
          <a:endParaRPr lang="es-CO"/>
        </a:p>
      </dgm:t>
    </dgm:pt>
    <dgm:pt modelId="{B15F2792-7259-4693-8392-7048B7530635}" type="sibTrans" cxnId="{E0C3ABA7-9E0A-432F-98DC-01EC1238EA8E}">
      <dgm:prSet/>
      <dgm:spPr/>
      <dgm:t>
        <a:bodyPr/>
        <a:lstStyle/>
        <a:p>
          <a:endParaRPr lang="es-CO"/>
        </a:p>
      </dgm:t>
    </dgm:pt>
    <dgm:pt modelId="{86EDF374-E634-43B4-804E-0E222F6D5DF3}">
      <dgm:prSet/>
      <dgm:spPr/>
      <dgm:t>
        <a:bodyPr/>
        <a:lstStyle/>
        <a:p>
          <a:r>
            <a:rPr lang="es-MX" dirty="0"/>
            <a:t>Evaluación inicial SG-SST: 100% (8/8 ítems Decreto 1072/2015)</a:t>
          </a:r>
          <a:endParaRPr lang="es-CO" dirty="0"/>
        </a:p>
      </dgm:t>
    </dgm:pt>
    <dgm:pt modelId="{942A4FCE-21A1-4D03-8D77-F067CD2D4E92}" type="parTrans" cxnId="{E0ACE41B-CA1C-43A6-AA3B-174C127D0D3D}">
      <dgm:prSet/>
      <dgm:spPr/>
      <dgm:t>
        <a:bodyPr/>
        <a:lstStyle/>
        <a:p>
          <a:endParaRPr lang="es-CO"/>
        </a:p>
      </dgm:t>
    </dgm:pt>
    <dgm:pt modelId="{28E51406-1ABD-4555-9F1C-D109FC0BB492}" type="sibTrans" cxnId="{E0ACE41B-CA1C-43A6-AA3B-174C127D0D3D}">
      <dgm:prSet/>
      <dgm:spPr/>
      <dgm:t>
        <a:bodyPr/>
        <a:lstStyle/>
        <a:p>
          <a:endParaRPr lang="es-CO"/>
        </a:p>
      </dgm:t>
    </dgm:pt>
    <dgm:pt modelId="{B9B8BF3E-F10C-4FE8-933C-C6A6BFDCA668}">
      <dgm:prSet/>
      <dgm:spPr/>
      <dgm:t>
        <a:bodyPr/>
        <a:lstStyle/>
        <a:p>
          <a:r>
            <a:rPr lang="es-MX" dirty="0"/>
            <a:t>Alta ejecución del Plan Anual de Trabajo</a:t>
          </a:r>
          <a:endParaRPr lang="es-CO" dirty="0"/>
        </a:p>
      </dgm:t>
    </dgm:pt>
    <dgm:pt modelId="{DBA04A60-F23E-4140-968F-B46EF937F288}" type="parTrans" cxnId="{DDB435C9-19D9-420F-B8B3-3F643925513C}">
      <dgm:prSet/>
      <dgm:spPr/>
      <dgm:t>
        <a:bodyPr/>
        <a:lstStyle/>
        <a:p>
          <a:endParaRPr lang="es-CO"/>
        </a:p>
      </dgm:t>
    </dgm:pt>
    <dgm:pt modelId="{02009D60-7850-4CCD-8D6A-F149F7AACA61}" type="sibTrans" cxnId="{DDB435C9-19D9-420F-B8B3-3F643925513C}">
      <dgm:prSet/>
      <dgm:spPr/>
      <dgm:t>
        <a:bodyPr/>
        <a:lstStyle/>
        <a:p>
          <a:endParaRPr lang="es-CO"/>
        </a:p>
      </dgm:t>
    </dgm:pt>
    <dgm:pt modelId="{D00944DF-365B-451B-933C-40AD75D06DA7}">
      <dgm:prSet/>
      <dgm:spPr/>
      <dgm:t>
        <a:bodyPr/>
        <a:lstStyle/>
        <a:p>
          <a:r>
            <a:rPr lang="es-MX" dirty="0"/>
            <a:t>Acción pendiente: actualización del plan de emergencias</a:t>
          </a:r>
          <a:endParaRPr lang="es-CO" dirty="0"/>
        </a:p>
      </dgm:t>
    </dgm:pt>
    <dgm:pt modelId="{809D7894-95A9-42A9-9CC9-69C443B43546}" type="parTrans" cxnId="{BE257B9A-BAE6-42A9-9DE5-D4972CF39981}">
      <dgm:prSet/>
      <dgm:spPr/>
      <dgm:t>
        <a:bodyPr/>
        <a:lstStyle/>
        <a:p>
          <a:endParaRPr lang="es-CO"/>
        </a:p>
      </dgm:t>
    </dgm:pt>
    <dgm:pt modelId="{BBCE8749-5F8B-4DFE-9CF5-5800A5DE90CA}" type="sibTrans" cxnId="{BE257B9A-BAE6-42A9-9DE5-D4972CF39981}">
      <dgm:prSet/>
      <dgm:spPr/>
      <dgm:t>
        <a:bodyPr/>
        <a:lstStyle/>
        <a:p>
          <a:endParaRPr lang="es-CO"/>
        </a:p>
      </dgm:t>
    </dgm:pt>
    <dgm:pt modelId="{8D84FA88-E42B-4FAA-BCE4-BB7388124C19}">
      <dgm:prSet/>
      <dgm:spPr/>
      <dgm:t>
        <a:bodyPr/>
        <a:lstStyle/>
        <a:p>
          <a:r>
            <a:rPr lang="es-MX" dirty="0"/>
            <a:t>Iniciativas Relevantes</a:t>
          </a:r>
          <a:endParaRPr lang="es-CO" dirty="0"/>
        </a:p>
      </dgm:t>
    </dgm:pt>
    <dgm:pt modelId="{D02A2E4C-9817-4582-8C52-F4D002AAF7BE}" type="parTrans" cxnId="{39A0A5C5-8229-4F41-A227-14B03519BD5E}">
      <dgm:prSet/>
      <dgm:spPr/>
      <dgm:t>
        <a:bodyPr/>
        <a:lstStyle/>
        <a:p>
          <a:endParaRPr lang="es-CO"/>
        </a:p>
      </dgm:t>
    </dgm:pt>
    <dgm:pt modelId="{94CC33B7-99AF-419A-8755-393CD4F50415}" type="sibTrans" cxnId="{39A0A5C5-8229-4F41-A227-14B03519BD5E}">
      <dgm:prSet/>
      <dgm:spPr/>
      <dgm:t>
        <a:bodyPr/>
        <a:lstStyle/>
        <a:p>
          <a:endParaRPr lang="es-CO"/>
        </a:p>
      </dgm:t>
    </dgm:pt>
    <dgm:pt modelId="{776761FA-3DA7-4B40-8957-E4B53195E483}">
      <dgm:prSet/>
      <dgm:spPr/>
      <dgm:t>
        <a:bodyPr/>
        <a:lstStyle/>
        <a:p>
          <a:r>
            <a:rPr lang="es-MX" dirty="0"/>
            <a:t>Plan Estratégico de Seguridad Vial: medidas preventivas y sensibilización</a:t>
          </a:r>
          <a:endParaRPr lang="es-CO" dirty="0"/>
        </a:p>
      </dgm:t>
    </dgm:pt>
    <dgm:pt modelId="{8BE00EB5-CDB8-4106-A45C-2CC92D5A3B60}" type="parTrans" cxnId="{53154169-593F-4D8E-BF03-8791BF5565CD}">
      <dgm:prSet/>
      <dgm:spPr/>
      <dgm:t>
        <a:bodyPr/>
        <a:lstStyle/>
        <a:p>
          <a:endParaRPr lang="es-CO"/>
        </a:p>
      </dgm:t>
    </dgm:pt>
    <dgm:pt modelId="{6C2116AC-9D15-48B8-A944-0904FC2491A1}" type="sibTrans" cxnId="{53154169-593F-4D8E-BF03-8791BF5565CD}">
      <dgm:prSet/>
      <dgm:spPr/>
      <dgm:t>
        <a:bodyPr/>
        <a:lstStyle/>
        <a:p>
          <a:endParaRPr lang="es-CO"/>
        </a:p>
      </dgm:t>
    </dgm:pt>
    <dgm:pt modelId="{DD5AA87A-6D10-45DD-BC8D-80B0FA6D6980}">
      <dgm:prSet/>
      <dgm:spPr/>
      <dgm:t>
        <a:bodyPr/>
        <a:lstStyle/>
        <a:p>
          <a:r>
            <a:rPr lang="es-MX" dirty="0"/>
            <a:t>Desvinculación asistida: acompañamiento a servidores por concurso de méritos</a:t>
          </a:r>
          <a:endParaRPr lang="es-CO" dirty="0"/>
        </a:p>
      </dgm:t>
    </dgm:pt>
    <dgm:pt modelId="{A7111032-76C7-43C2-9C56-1C8C1104A31A}" type="parTrans" cxnId="{B9927BD1-9977-46EE-9AD8-BA0B583C0ECB}">
      <dgm:prSet/>
      <dgm:spPr/>
      <dgm:t>
        <a:bodyPr/>
        <a:lstStyle/>
        <a:p>
          <a:endParaRPr lang="es-CO"/>
        </a:p>
      </dgm:t>
    </dgm:pt>
    <dgm:pt modelId="{121FF08F-4AE5-4354-A0F6-6A91856D126E}" type="sibTrans" cxnId="{B9927BD1-9977-46EE-9AD8-BA0B583C0ECB}">
      <dgm:prSet/>
      <dgm:spPr/>
      <dgm:t>
        <a:bodyPr/>
        <a:lstStyle/>
        <a:p>
          <a:endParaRPr lang="es-CO"/>
        </a:p>
      </dgm:t>
    </dgm:pt>
    <dgm:pt modelId="{7916E09D-FAC1-40AB-A161-711D117630BE}">
      <dgm:prSet/>
      <dgm:spPr/>
      <dgm:t>
        <a:bodyPr/>
        <a:lstStyle/>
        <a:p>
          <a:r>
            <a:rPr lang="es-MX" dirty="0"/>
            <a:t>Programas de vigilancia epidemiológica:</a:t>
          </a:r>
          <a:endParaRPr lang="es-CO" dirty="0"/>
        </a:p>
      </dgm:t>
    </dgm:pt>
    <dgm:pt modelId="{BB539FEE-DA60-4EFF-BD4E-81735C270771}" type="parTrans" cxnId="{C9F49587-4D93-46F5-BC6F-FB7BB973632B}">
      <dgm:prSet/>
      <dgm:spPr/>
      <dgm:t>
        <a:bodyPr/>
        <a:lstStyle/>
        <a:p>
          <a:endParaRPr lang="es-CO"/>
        </a:p>
      </dgm:t>
    </dgm:pt>
    <dgm:pt modelId="{5D4477AE-CEEE-44AF-B8C9-1016D4652118}" type="sibTrans" cxnId="{C9F49587-4D93-46F5-BC6F-FB7BB973632B}">
      <dgm:prSet/>
      <dgm:spPr/>
      <dgm:t>
        <a:bodyPr/>
        <a:lstStyle/>
        <a:p>
          <a:endParaRPr lang="es-CO"/>
        </a:p>
      </dgm:t>
    </dgm:pt>
    <dgm:pt modelId="{ECEEDDEC-7D71-4D3A-8C15-00C09DCFA55C}">
      <dgm:prSet/>
      <dgm:spPr/>
      <dgm:t>
        <a:bodyPr/>
        <a:lstStyle/>
        <a:p>
          <a:r>
            <a:rPr lang="es-MX" dirty="0"/>
            <a:t>Músculo–esqueléticos (pausas activas, ergonomía)</a:t>
          </a:r>
          <a:endParaRPr lang="es-CO" dirty="0"/>
        </a:p>
      </dgm:t>
    </dgm:pt>
    <dgm:pt modelId="{9F5EE75F-B2F1-4C13-B1AB-D4E6A234DBC4}" type="parTrans" cxnId="{124454D7-82F8-41E5-B4B0-2EB96FD2DDB4}">
      <dgm:prSet/>
      <dgm:spPr/>
      <dgm:t>
        <a:bodyPr/>
        <a:lstStyle/>
        <a:p>
          <a:endParaRPr lang="es-CO"/>
        </a:p>
      </dgm:t>
    </dgm:pt>
    <dgm:pt modelId="{6B6E756E-BC03-41CE-B958-7B09D8A04489}" type="sibTrans" cxnId="{124454D7-82F8-41E5-B4B0-2EB96FD2DDB4}">
      <dgm:prSet/>
      <dgm:spPr/>
      <dgm:t>
        <a:bodyPr/>
        <a:lstStyle/>
        <a:p>
          <a:endParaRPr lang="es-CO"/>
        </a:p>
      </dgm:t>
    </dgm:pt>
    <dgm:pt modelId="{2385BC80-1C71-48D5-9DAF-3E40A5277614}">
      <dgm:prSet/>
      <dgm:spPr/>
      <dgm:t>
        <a:bodyPr/>
        <a:lstStyle/>
        <a:p>
          <a:r>
            <a:rPr lang="es-MX" dirty="0"/>
            <a:t>Cardiovascular (hábitos saludables, actividad física)</a:t>
          </a:r>
          <a:endParaRPr lang="es-CO" dirty="0"/>
        </a:p>
      </dgm:t>
    </dgm:pt>
    <dgm:pt modelId="{5B3BC88C-D640-4CD5-8F98-52E9A3DD667B}" type="parTrans" cxnId="{F01F0954-C288-492E-B428-C0779B573D1E}">
      <dgm:prSet/>
      <dgm:spPr/>
      <dgm:t>
        <a:bodyPr/>
        <a:lstStyle/>
        <a:p>
          <a:endParaRPr lang="es-CO"/>
        </a:p>
      </dgm:t>
    </dgm:pt>
    <dgm:pt modelId="{BEAB68C0-8489-4EFD-9D6D-1177C6D79530}" type="sibTrans" cxnId="{F01F0954-C288-492E-B428-C0779B573D1E}">
      <dgm:prSet/>
      <dgm:spPr/>
      <dgm:t>
        <a:bodyPr/>
        <a:lstStyle/>
        <a:p>
          <a:endParaRPr lang="es-CO"/>
        </a:p>
      </dgm:t>
    </dgm:pt>
    <dgm:pt modelId="{BA3626C8-4C62-45C1-B27A-4FFDF8B24E44}">
      <dgm:prSet/>
      <dgm:spPr/>
      <dgm:t>
        <a:bodyPr/>
        <a:lstStyle/>
        <a:p>
          <a:r>
            <a:rPr lang="es-MX" dirty="0"/>
            <a:t>Visual y auditivo (exámenes, promoción del cuidado)</a:t>
          </a:r>
          <a:endParaRPr lang="es-CO" dirty="0"/>
        </a:p>
      </dgm:t>
    </dgm:pt>
    <dgm:pt modelId="{45E460D2-0F73-46F0-B738-77C2E0D7DD5F}" type="parTrans" cxnId="{07137508-0486-4A43-A2FB-47DAF6CE2A54}">
      <dgm:prSet/>
      <dgm:spPr/>
      <dgm:t>
        <a:bodyPr/>
        <a:lstStyle/>
        <a:p>
          <a:endParaRPr lang="es-CO"/>
        </a:p>
      </dgm:t>
    </dgm:pt>
    <dgm:pt modelId="{3204B22F-C6E0-42C9-A504-F8098D6F3247}" type="sibTrans" cxnId="{07137508-0486-4A43-A2FB-47DAF6CE2A54}">
      <dgm:prSet/>
      <dgm:spPr/>
      <dgm:t>
        <a:bodyPr/>
        <a:lstStyle/>
        <a:p>
          <a:endParaRPr lang="es-CO"/>
        </a:p>
      </dgm:t>
    </dgm:pt>
    <dgm:pt modelId="{4BD43E02-FDB6-4E3A-983B-01C01C5CFC2F}">
      <dgm:prSet/>
      <dgm:spPr/>
      <dgm:t>
        <a:bodyPr/>
        <a:lstStyle/>
        <a:p>
          <a:r>
            <a:rPr lang="es-MX" dirty="0"/>
            <a:t>Salud de los Trabajadores</a:t>
          </a:r>
          <a:endParaRPr lang="es-CO" dirty="0"/>
        </a:p>
      </dgm:t>
    </dgm:pt>
    <dgm:pt modelId="{C40FFC60-81D7-4A54-8435-95DF3E8CA031}" type="parTrans" cxnId="{00635F92-25E6-411F-AD4D-65640D2F2507}">
      <dgm:prSet/>
      <dgm:spPr/>
      <dgm:t>
        <a:bodyPr/>
        <a:lstStyle/>
        <a:p>
          <a:endParaRPr lang="es-CO"/>
        </a:p>
      </dgm:t>
    </dgm:pt>
    <dgm:pt modelId="{58E612DD-F0EC-4E5C-A03C-E0205A9D324C}" type="sibTrans" cxnId="{00635F92-25E6-411F-AD4D-65640D2F2507}">
      <dgm:prSet/>
      <dgm:spPr/>
      <dgm:t>
        <a:bodyPr/>
        <a:lstStyle/>
        <a:p>
          <a:endParaRPr lang="es-CO"/>
        </a:p>
      </dgm:t>
    </dgm:pt>
    <dgm:pt modelId="{811482A7-3141-4958-9333-0B90C80A569C}">
      <dgm:prSet/>
      <dgm:spPr/>
      <dgm:t>
        <a:bodyPr/>
        <a:lstStyle/>
        <a:p>
          <a:r>
            <a:rPr lang="es-MX" dirty="0"/>
            <a:t>1 accidente de trabajo</a:t>
          </a:r>
          <a:endParaRPr lang="es-CO" dirty="0"/>
        </a:p>
      </dgm:t>
    </dgm:pt>
    <dgm:pt modelId="{EACC0F89-EA87-4923-A09B-A9B13D25D4AB}" type="parTrans" cxnId="{F0B25D21-7F27-45BF-9A7A-E9377C1E3205}">
      <dgm:prSet/>
      <dgm:spPr/>
      <dgm:t>
        <a:bodyPr/>
        <a:lstStyle/>
        <a:p>
          <a:endParaRPr lang="es-CO"/>
        </a:p>
      </dgm:t>
    </dgm:pt>
    <dgm:pt modelId="{1BE4EEDA-79A9-4889-A139-05716DB0C174}" type="sibTrans" cxnId="{F0B25D21-7F27-45BF-9A7A-E9377C1E3205}">
      <dgm:prSet/>
      <dgm:spPr/>
      <dgm:t>
        <a:bodyPr/>
        <a:lstStyle/>
        <a:p>
          <a:endParaRPr lang="es-CO"/>
        </a:p>
      </dgm:t>
    </dgm:pt>
    <dgm:pt modelId="{7F1288AC-DD2F-4BA1-A9FD-1E9CDD083C1F}">
      <dgm:prSet/>
      <dgm:spPr/>
      <dgm:t>
        <a:bodyPr/>
        <a:lstStyle/>
        <a:p>
          <a:r>
            <a:rPr lang="es-MX" dirty="0"/>
            <a:t>0 casos de enfermedad laboral</a:t>
          </a:r>
          <a:endParaRPr lang="es-CO" dirty="0"/>
        </a:p>
      </dgm:t>
    </dgm:pt>
    <dgm:pt modelId="{61FECE92-BC9E-4637-82E6-B57475946B25}" type="parTrans" cxnId="{0C93C100-637A-41F2-BF50-B2EA96BA0940}">
      <dgm:prSet/>
      <dgm:spPr/>
      <dgm:t>
        <a:bodyPr/>
        <a:lstStyle/>
        <a:p>
          <a:endParaRPr lang="es-CO"/>
        </a:p>
      </dgm:t>
    </dgm:pt>
    <dgm:pt modelId="{76BB4022-D726-4627-8840-BE64B0DDE714}" type="sibTrans" cxnId="{0C93C100-637A-41F2-BF50-B2EA96BA0940}">
      <dgm:prSet/>
      <dgm:spPr/>
      <dgm:t>
        <a:bodyPr/>
        <a:lstStyle/>
        <a:p>
          <a:endParaRPr lang="es-CO"/>
        </a:p>
      </dgm:t>
    </dgm:pt>
    <dgm:pt modelId="{4D13423A-50D4-4592-BE32-3420883FDD00}">
      <dgm:prSet/>
      <dgm:spPr/>
      <dgm:t>
        <a:bodyPr/>
        <a:lstStyle/>
        <a:p>
          <a:r>
            <a:rPr lang="es-MX" dirty="0"/>
            <a:t>Cultura de autocuidado fortalecida mediante comités y prevención</a:t>
          </a:r>
          <a:endParaRPr lang="es-CO" dirty="0"/>
        </a:p>
      </dgm:t>
    </dgm:pt>
    <dgm:pt modelId="{35E6931A-23EF-4B3F-81D9-4075CE603C19}" type="parTrans" cxnId="{76A3C0BA-A41D-4BA4-8D1F-EDB0F2D9F965}">
      <dgm:prSet/>
      <dgm:spPr/>
      <dgm:t>
        <a:bodyPr/>
        <a:lstStyle/>
        <a:p>
          <a:endParaRPr lang="es-CO"/>
        </a:p>
      </dgm:t>
    </dgm:pt>
    <dgm:pt modelId="{D87AB0B9-CBE5-48A1-BC01-24D74AB4A76D}" type="sibTrans" cxnId="{76A3C0BA-A41D-4BA4-8D1F-EDB0F2D9F965}">
      <dgm:prSet/>
      <dgm:spPr/>
      <dgm:t>
        <a:bodyPr/>
        <a:lstStyle/>
        <a:p>
          <a:endParaRPr lang="es-CO"/>
        </a:p>
      </dgm:t>
    </dgm:pt>
    <dgm:pt modelId="{DAFE00AC-811E-4758-9361-92CB0BF74D90}">
      <dgm:prSet/>
      <dgm:spPr/>
      <dgm:t>
        <a:bodyPr/>
        <a:lstStyle/>
        <a:p>
          <a:r>
            <a:rPr lang="es-MX" dirty="0"/>
            <a:t>Impacto</a:t>
          </a:r>
          <a:endParaRPr lang="es-CO" dirty="0"/>
        </a:p>
      </dgm:t>
    </dgm:pt>
    <dgm:pt modelId="{5060B00F-AA18-400B-AA96-66107C5DC038}" type="parTrans" cxnId="{089B82FA-F7D6-4601-B341-771C5B848269}">
      <dgm:prSet/>
      <dgm:spPr/>
      <dgm:t>
        <a:bodyPr/>
        <a:lstStyle/>
        <a:p>
          <a:endParaRPr lang="es-CO"/>
        </a:p>
      </dgm:t>
    </dgm:pt>
    <dgm:pt modelId="{1196947B-598B-4F32-B578-394B910DEE43}" type="sibTrans" cxnId="{089B82FA-F7D6-4601-B341-771C5B848269}">
      <dgm:prSet/>
      <dgm:spPr/>
      <dgm:t>
        <a:bodyPr/>
        <a:lstStyle/>
        <a:p>
          <a:endParaRPr lang="es-CO"/>
        </a:p>
      </dgm:t>
    </dgm:pt>
    <dgm:pt modelId="{37D6A26C-425F-4B1D-BEF9-3457F5BECDBC}">
      <dgm:prSet/>
      <dgm:spPr/>
      <dgm:t>
        <a:bodyPr/>
        <a:lstStyle/>
        <a:p>
          <a:r>
            <a:rPr lang="es-MX" dirty="0"/>
            <a:t>Cero casos de enfermedad laboral</a:t>
          </a:r>
          <a:endParaRPr lang="es-CO" dirty="0"/>
        </a:p>
      </dgm:t>
    </dgm:pt>
    <dgm:pt modelId="{BE1607ED-55C8-4DD0-B0E1-C0A48B21395A}" type="parTrans" cxnId="{BE9598C2-0C4E-4982-98B0-2036CB0D28D8}">
      <dgm:prSet/>
      <dgm:spPr/>
      <dgm:t>
        <a:bodyPr/>
        <a:lstStyle/>
        <a:p>
          <a:endParaRPr lang="es-CO"/>
        </a:p>
      </dgm:t>
    </dgm:pt>
    <dgm:pt modelId="{D58AC398-4789-4985-9A38-9D641EF0E057}" type="sibTrans" cxnId="{BE9598C2-0C4E-4982-98B0-2036CB0D28D8}">
      <dgm:prSet/>
      <dgm:spPr/>
      <dgm:t>
        <a:bodyPr/>
        <a:lstStyle/>
        <a:p>
          <a:endParaRPr lang="es-CO"/>
        </a:p>
      </dgm:t>
    </dgm:pt>
    <dgm:pt modelId="{955CCDEE-0A99-4698-9FC3-500ECCC3C875}">
      <dgm:prSet/>
      <dgm:spPr/>
      <dgm:t>
        <a:bodyPr/>
        <a:lstStyle/>
        <a:p>
          <a:r>
            <a:rPr lang="es-MX" dirty="0"/>
            <a:t>Intervención integral en riesgos prioritarios</a:t>
          </a:r>
          <a:endParaRPr lang="es-CO" dirty="0"/>
        </a:p>
      </dgm:t>
    </dgm:pt>
    <dgm:pt modelId="{1EA100D4-0AFE-4AE5-8524-7BC444DE6B14}" type="parTrans" cxnId="{B0476665-9BAE-4B1C-A9B0-584767B12E4F}">
      <dgm:prSet/>
      <dgm:spPr/>
      <dgm:t>
        <a:bodyPr/>
        <a:lstStyle/>
        <a:p>
          <a:endParaRPr lang="es-CO"/>
        </a:p>
      </dgm:t>
    </dgm:pt>
    <dgm:pt modelId="{74D10F72-D682-4550-9ADD-97FBEAD35C34}" type="sibTrans" cxnId="{B0476665-9BAE-4B1C-A9B0-584767B12E4F}">
      <dgm:prSet/>
      <dgm:spPr/>
      <dgm:t>
        <a:bodyPr/>
        <a:lstStyle/>
        <a:p>
          <a:endParaRPr lang="es-CO"/>
        </a:p>
      </dgm:t>
    </dgm:pt>
    <dgm:pt modelId="{BA75B621-0AE4-4516-91BD-44AB383B809A}">
      <dgm:prSet/>
      <dgm:spPr/>
      <dgm:t>
        <a:bodyPr/>
        <a:lstStyle/>
        <a:p>
          <a:r>
            <a:rPr lang="es-MX" dirty="0"/>
            <a:t>Bienestar y adaptación al cambio organizacional</a:t>
          </a:r>
          <a:endParaRPr lang="es-CO" dirty="0"/>
        </a:p>
      </dgm:t>
    </dgm:pt>
    <dgm:pt modelId="{5DFEE172-9D4C-44C5-B725-D33D8B01A572}" type="parTrans" cxnId="{EBF869AE-8F7D-4F17-A162-AF4DDB59A7B6}">
      <dgm:prSet/>
      <dgm:spPr/>
      <dgm:t>
        <a:bodyPr/>
        <a:lstStyle/>
        <a:p>
          <a:endParaRPr lang="es-CO"/>
        </a:p>
      </dgm:t>
    </dgm:pt>
    <dgm:pt modelId="{1348E708-F1CE-4B27-BD99-CD06437972B4}" type="sibTrans" cxnId="{EBF869AE-8F7D-4F17-A162-AF4DDB59A7B6}">
      <dgm:prSet/>
      <dgm:spPr/>
      <dgm:t>
        <a:bodyPr/>
        <a:lstStyle/>
        <a:p>
          <a:endParaRPr lang="es-CO"/>
        </a:p>
      </dgm:t>
    </dgm:pt>
    <dgm:pt modelId="{A1769F42-9E36-4CA1-8B2C-4FE3DC600585}">
      <dgm:prSet/>
      <dgm:spPr/>
      <dgm:t>
        <a:bodyPr/>
        <a:lstStyle/>
        <a:p>
          <a:r>
            <a:rPr lang="es-MX" dirty="0"/>
            <a:t>Retos: reforzar seguridad y actualizar planes de respuesta</a:t>
          </a:r>
          <a:endParaRPr lang="es-CO" dirty="0"/>
        </a:p>
      </dgm:t>
    </dgm:pt>
    <dgm:pt modelId="{CD172B10-AFC2-492B-8D5D-77ADFF84DD5A}" type="parTrans" cxnId="{0FF8F2F6-B423-4722-99B5-21A78740F026}">
      <dgm:prSet/>
      <dgm:spPr/>
      <dgm:t>
        <a:bodyPr/>
        <a:lstStyle/>
        <a:p>
          <a:endParaRPr lang="es-CO"/>
        </a:p>
      </dgm:t>
    </dgm:pt>
    <dgm:pt modelId="{51522B76-9278-4DC8-A9A4-17B120398983}" type="sibTrans" cxnId="{0FF8F2F6-B423-4722-99B5-21A78740F026}">
      <dgm:prSet/>
      <dgm:spPr/>
      <dgm:t>
        <a:bodyPr/>
        <a:lstStyle/>
        <a:p>
          <a:endParaRPr lang="es-CO"/>
        </a:p>
      </dgm:t>
    </dgm:pt>
    <dgm:pt modelId="{93E5403A-2D48-40F7-B736-CEC532203598}" type="pres">
      <dgm:prSet presAssocID="{908F2948-3643-4B3A-BFC3-1264A98644F5}" presName="Name0" presStyleCnt="0">
        <dgm:presLayoutVars>
          <dgm:chMax val="7"/>
          <dgm:dir/>
          <dgm:animLvl val="lvl"/>
          <dgm:resizeHandles val="exact"/>
        </dgm:presLayoutVars>
      </dgm:prSet>
      <dgm:spPr/>
    </dgm:pt>
    <dgm:pt modelId="{A421D717-2741-4AE0-926D-84D4E6F0000D}" type="pres">
      <dgm:prSet presAssocID="{36537FCA-3F1E-4AE8-8249-0714D0A392BA}" presName="circle1" presStyleLbl="node1" presStyleIdx="0" presStyleCnt="4"/>
      <dgm:spPr/>
    </dgm:pt>
    <dgm:pt modelId="{6E53AE4E-3258-460B-BA8C-7B349D776092}" type="pres">
      <dgm:prSet presAssocID="{36537FCA-3F1E-4AE8-8249-0714D0A392BA}" presName="space" presStyleCnt="0"/>
      <dgm:spPr/>
    </dgm:pt>
    <dgm:pt modelId="{4C9E4E70-1A8C-44AA-AF31-9683C884108A}" type="pres">
      <dgm:prSet presAssocID="{36537FCA-3F1E-4AE8-8249-0714D0A392BA}" presName="rect1" presStyleLbl="alignAcc1" presStyleIdx="0" presStyleCnt="4"/>
      <dgm:spPr/>
    </dgm:pt>
    <dgm:pt modelId="{B0E31156-E73C-44BF-914A-1E2A68A0E564}" type="pres">
      <dgm:prSet presAssocID="{8D84FA88-E42B-4FAA-BCE4-BB7388124C19}" presName="vertSpace2" presStyleLbl="node1" presStyleIdx="0" presStyleCnt="4"/>
      <dgm:spPr/>
    </dgm:pt>
    <dgm:pt modelId="{B243F74B-5AD7-4958-BFEC-C3503AB9BE6F}" type="pres">
      <dgm:prSet presAssocID="{8D84FA88-E42B-4FAA-BCE4-BB7388124C19}" presName="circle2" presStyleLbl="node1" presStyleIdx="1" presStyleCnt="4"/>
      <dgm:spPr/>
    </dgm:pt>
    <dgm:pt modelId="{8F1400BF-BBE2-4ADD-94B4-F8117B745D15}" type="pres">
      <dgm:prSet presAssocID="{8D84FA88-E42B-4FAA-BCE4-BB7388124C19}" presName="rect2" presStyleLbl="alignAcc1" presStyleIdx="1" presStyleCnt="4"/>
      <dgm:spPr/>
    </dgm:pt>
    <dgm:pt modelId="{0AB0BD71-CB65-4EC9-B075-6B7D57C119A3}" type="pres">
      <dgm:prSet presAssocID="{4BD43E02-FDB6-4E3A-983B-01C01C5CFC2F}" presName="vertSpace3" presStyleLbl="node1" presStyleIdx="1" presStyleCnt="4"/>
      <dgm:spPr/>
    </dgm:pt>
    <dgm:pt modelId="{2CBA545E-9D43-4EF4-8A94-637C5705B261}" type="pres">
      <dgm:prSet presAssocID="{4BD43E02-FDB6-4E3A-983B-01C01C5CFC2F}" presName="circle3" presStyleLbl="node1" presStyleIdx="2" presStyleCnt="4"/>
      <dgm:spPr/>
    </dgm:pt>
    <dgm:pt modelId="{9392EE1B-D64B-46A5-ACC0-A2D4B91717EC}" type="pres">
      <dgm:prSet presAssocID="{4BD43E02-FDB6-4E3A-983B-01C01C5CFC2F}" presName="rect3" presStyleLbl="alignAcc1" presStyleIdx="2" presStyleCnt="4"/>
      <dgm:spPr/>
    </dgm:pt>
    <dgm:pt modelId="{20D5011B-290D-4795-BB0D-F2DF4A50C767}" type="pres">
      <dgm:prSet presAssocID="{DAFE00AC-811E-4758-9361-92CB0BF74D90}" presName="vertSpace4" presStyleLbl="node1" presStyleIdx="2" presStyleCnt="4"/>
      <dgm:spPr/>
    </dgm:pt>
    <dgm:pt modelId="{312501B0-0F6B-4B5A-B2D2-99AB36CEA197}" type="pres">
      <dgm:prSet presAssocID="{DAFE00AC-811E-4758-9361-92CB0BF74D90}" presName="circle4" presStyleLbl="node1" presStyleIdx="3" presStyleCnt="4"/>
      <dgm:spPr/>
    </dgm:pt>
    <dgm:pt modelId="{745A987C-CFA6-4B77-9DC1-792A7D3FC5B1}" type="pres">
      <dgm:prSet presAssocID="{DAFE00AC-811E-4758-9361-92CB0BF74D90}" presName="rect4" presStyleLbl="alignAcc1" presStyleIdx="3" presStyleCnt="4"/>
      <dgm:spPr/>
    </dgm:pt>
    <dgm:pt modelId="{87C7D054-881C-4206-964E-88C80B22CB9C}" type="pres">
      <dgm:prSet presAssocID="{36537FCA-3F1E-4AE8-8249-0714D0A392BA}" presName="rect1ParTx" presStyleLbl="alignAcc1" presStyleIdx="3" presStyleCnt="4">
        <dgm:presLayoutVars>
          <dgm:chMax val="1"/>
          <dgm:bulletEnabled val="1"/>
        </dgm:presLayoutVars>
      </dgm:prSet>
      <dgm:spPr/>
    </dgm:pt>
    <dgm:pt modelId="{287DFE49-C223-4718-9EFD-E029AF324D24}" type="pres">
      <dgm:prSet presAssocID="{36537FCA-3F1E-4AE8-8249-0714D0A392BA}" presName="rect1ChTx" presStyleLbl="alignAcc1" presStyleIdx="3" presStyleCnt="4">
        <dgm:presLayoutVars>
          <dgm:bulletEnabled val="1"/>
        </dgm:presLayoutVars>
      </dgm:prSet>
      <dgm:spPr/>
    </dgm:pt>
    <dgm:pt modelId="{34F93CAA-339F-414F-9679-14F0DAC58073}" type="pres">
      <dgm:prSet presAssocID="{8D84FA88-E42B-4FAA-BCE4-BB7388124C19}" presName="rect2ParTx" presStyleLbl="alignAcc1" presStyleIdx="3" presStyleCnt="4">
        <dgm:presLayoutVars>
          <dgm:chMax val="1"/>
          <dgm:bulletEnabled val="1"/>
        </dgm:presLayoutVars>
      </dgm:prSet>
      <dgm:spPr/>
    </dgm:pt>
    <dgm:pt modelId="{E4A5C24A-2ACD-46E0-87B5-899604E89EE6}" type="pres">
      <dgm:prSet presAssocID="{8D84FA88-E42B-4FAA-BCE4-BB7388124C19}" presName="rect2ChTx" presStyleLbl="alignAcc1" presStyleIdx="3" presStyleCnt="4">
        <dgm:presLayoutVars>
          <dgm:bulletEnabled val="1"/>
        </dgm:presLayoutVars>
      </dgm:prSet>
      <dgm:spPr/>
    </dgm:pt>
    <dgm:pt modelId="{74269A04-7355-4060-B848-B082AEEDBE9B}" type="pres">
      <dgm:prSet presAssocID="{4BD43E02-FDB6-4E3A-983B-01C01C5CFC2F}" presName="rect3ParTx" presStyleLbl="alignAcc1" presStyleIdx="3" presStyleCnt="4">
        <dgm:presLayoutVars>
          <dgm:chMax val="1"/>
          <dgm:bulletEnabled val="1"/>
        </dgm:presLayoutVars>
      </dgm:prSet>
      <dgm:spPr/>
    </dgm:pt>
    <dgm:pt modelId="{849C7738-CE91-4EE5-A318-98B5F747D9CF}" type="pres">
      <dgm:prSet presAssocID="{4BD43E02-FDB6-4E3A-983B-01C01C5CFC2F}" presName="rect3ChTx" presStyleLbl="alignAcc1" presStyleIdx="3" presStyleCnt="4">
        <dgm:presLayoutVars>
          <dgm:bulletEnabled val="1"/>
        </dgm:presLayoutVars>
      </dgm:prSet>
      <dgm:spPr/>
    </dgm:pt>
    <dgm:pt modelId="{B404836A-460C-4BBC-8098-754F716A3B87}" type="pres">
      <dgm:prSet presAssocID="{DAFE00AC-811E-4758-9361-92CB0BF74D90}" presName="rect4ParTx" presStyleLbl="alignAcc1" presStyleIdx="3" presStyleCnt="4">
        <dgm:presLayoutVars>
          <dgm:chMax val="1"/>
          <dgm:bulletEnabled val="1"/>
        </dgm:presLayoutVars>
      </dgm:prSet>
      <dgm:spPr/>
    </dgm:pt>
    <dgm:pt modelId="{4AA13FEC-E1CA-493D-88CC-988D8ADA372E}" type="pres">
      <dgm:prSet presAssocID="{DAFE00AC-811E-4758-9361-92CB0BF74D90}" presName="rect4ChTx" presStyleLbl="alignAcc1" presStyleIdx="3" presStyleCnt="4">
        <dgm:presLayoutVars>
          <dgm:bulletEnabled val="1"/>
        </dgm:presLayoutVars>
      </dgm:prSet>
      <dgm:spPr/>
    </dgm:pt>
  </dgm:ptLst>
  <dgm:cxnLst>
    <dgm:cxn modelId="{0C93C100-637A-41F2-BF50-B2EA96BA0940}" srcId="{4BD43E02-FDB6-4E3A-983B-01C01C5CFC2F}" destId="{7F1288AC-DD2F-4BA1-A9FD-1E9CDD083C1F}" srcOrd="1" destOrd="0" parTransId="{61FECE92-BC9E-4637-82E6-B57475946B25}" sibTransId="{76BB4022-D726-4627-8840-BE64B0DDE714}"/>
    <dgm:cxn modelId="{07137508-0486-4A43-A2FB-47DAF6CE2A54}" srcId="{7916E09D-FAC1-40AB-A161-711D117630BE}" destId="{BA3626C8-4C62-45C1-B27A-4FFDF8B24E44}" srcOrd="2" destOrd="0" parTransId="{45E460D2-0F73-46F0-B738-77C2E0D7DD5F}" sibTransId="{3204B22F-C6E0-42C9-A504-F8098D6F3247}"/>
    <dgm:cxn modelId="{F755280D-A10A-4A95-B3E9-9C1C2FD23E89}" type="presOf" srcId="{D00944DF-365B-451B-933C-40AD75D06DA7}" destId="{287DFE49-C223-4718-9EFD-E029AF324D24}" srcOrd="0" destOrd="2" presId="urn:microsoft.com/office/officeart/2005/8/layout/target3"/>
    <dgm:cxn modelId="{0670A40F-3627-4314-A075-010593DACE3D}" type="presOf" srcId="{776761FA-3DA7-4B40-8957-E4B53195E483}" destId="{E4A5C24A-2ACD-46E0-87B5-899604E89EE6}" srcOrd="0" destOrd="0" presId="urn:microsoft.com/office/officeart/2005/8/layout/target3"/>
    <dgm:cxn modelId="{57561012-399E-4A64-9C95-E451A766B950}" type="presOf" srcId="{908F2948-3643-4B3A-BFC3-1264A98644F5}" destId="{93E5403A-2D48-40F7-B736-CEC532203598}" srcOrd="0" destOrd="0" presId="urn:microsoft.com/office/officeart/2005/8/layout/target3"/>
    <dgm:cxn modelId="{E0ACE41B-CA1C-43A6-AA3B-174C127D0D3D}" srcId="{36537FCA-3F1E-4AE8-8249-0714D0A392BA}" destId="{86EDF374-E634-43B4-804E-0E222F6D5DF3}" srcOrd="0" destOrd="0" parTransId="{942A4FCE-21A1-4D03-8D77-F067CD2D4E92}" sibTransId="{28E51406-1ABD-4555-9F1C-D109FC0BB492}"/>
    <dgm:cxn modelId="{F0B25D21-7F27-45BF-9A7A-E9377C1E3205}" srcId="{4BD43E02-FDB6-4E3A-983B-01C01C5CFC2F}" destId="{811482A7-3141-4958-9333-0B90C80A569C}" srcOrd="0" destOrd="0" parTransId="{EACC0F89-EA87-4923-A09B-A9B13D25D4AB}" sibTransId="{1BE4EEDA-79A9-4889-A139-05716DB0C174}"/>
    <dgm:cxn modelId="{A6892B27-72A3-44A3-83A1-3920952D42EF}" type="presOf" srcId="{86EDF374-E634-43B4-804E-0E222F6D5DF3}" destId="{287DFE49-C223-4718-9EFD-E029AF324D24}" srcOrd="0" destOrd="0" presId="urn:microsoft.com/office/officeart/2005/8/layout/target3"/>
    <dgm:cxn modelId="{69094338-C62F-48A8-9342-E42F31FD1754}" type="presOf" srcId="{A1769F42-9E36-4CA1-8B2C-4FE3DC600585}" destId="{4AA13FEC-E1CA-493D-88CC-988D8ADA372E}" srcOrd="0" destOrd="3" presId="urn:microsoft.com/office/officeart/2005/8/layout/target3"/>
    <dgm:cxn modelId="{716C7D3A-BD45-493E-A25E-F5543362ECF4}" type="presOf" srcId="{811482A7-3141-4958-9333-0B90C80A569C}" destId="{849C7738-CE91-4EE5-A318-98B5F747D9CF}" srcOrd="0" destOrd="0" presId="urn:microsoft.com/office/officeart/2005/8/layout/target3"/>
    <dgm:cxn modelId="{B0476665-9BAE-4B1C-A9B0-584767B12E4F}" srcId="{DAFE00AC-811E-4758-9361-92CB0BF74D90}" destId="{955CCDEE-0A99-4698-9FC3-500ECCC3C875}" srcOrd="1" destOrd="0" parTransId="{1EA100D4-0AFE-4AE5-8524-7BC444DE6B14}" sibTransId="{74D10F72-D682-4550-9ADD-97FBEAD35C34}"/>
    <dgm:cxn modelId="{53154169-593F-4D8E-BF03-8791BF5565CD}" srcId="{8D84FA88-E42B-4FAA-BCE4-BB7388124C19}" destId="{776761FA-3DA7-4B40-8957-E4B53195E483}" srcOrd="0" destOrd="0" parTransId="{8BE00EB5-CDB8-4106-A45C-2CC92D5A3B60}" sibTransId="{6C2116AC-9D15-48B8-A944-0904FC2491A1}"/>
    <dgm:cxn modelId="{FB43ED6C-1830-470F-B4E3-366850CD82FC}" type="presOf" srcId="{37D6A26C-425F-4B1D-BEF9-3457F5BECDBC}" destId="{4AA13FEC-E1CA-493D-88CC-988D8ADA372E}" srcOrd="0" destOrd="0" presId="urn:microsoft.com/office/officeart/2005/8/layout/target3"/>
    <dgm:cxn modelId="{83FDE14D-0610-4BB8-9443-6BF791152A2D}" type="presOf" srcId="{DD5AA87A-6D10-45DD-BC8D-80B0FA6D6980}" destId="{E4A5C24A-2ACD-46E0-87B5-899604E89EE6}" srcOrd="0" destOrd="1" presId="urn:microsoft.com/office/officeart/2005/8/layout/target3"/>
    <dgm:cxn modelId="{EF927672-0E29-4509-AA88-335792F3BA8D}" type="presOf" srcId="{7916E09D-FAC1-40AB-A161-711D117630BE}" destId="{E4A5C24A-2ACD-46E0-87B5-899604E89EE6}" srcOrd="0" destOrd="2" presId="urn:microsoft.com/office/officeart/2005/8/layout/target3"/>
    <dgm:cxn modelId="{8FEF5453-73A8-45F8-A64F-6726C4F48156}" type="presOf" srcId="{DAFE00AC-811E-4758-9361-92CB0BF74D90}" destId="{B404836A-460C-4BBC-8098-754F716A3B87}" srcOrd="1" destOrd="0" presId="urn:microsoft.com/office/officeart/2005/8/layout/target3"/>
    <dgm:cxn modelId="{F01F0954-C288-492E-B428-C0779B573D1E}" srcId="{7916E09D-FAC1-40AB-A161-711D117630BE}" destId="{2385BC80-1C71-48D5-9DAF-3E40A5277614}" srcOrd="1" destOrd="0" parTransId="{5B3BC88C-D640-4CD5-8F98-52E9A3DD667B}" sibTransId="{BEAB68C0-8489-4EFD-9D6D-1177C6D79530}"/>
    <dgm:cxn modelId="{C058F184-6870-4F3C-B5D3-A1108DEE3FD4}" type="presOf" srcId="{DAFE00AC-811E-4758-9361-92CB0BF74D90}" destId="{745A987C-CFA6-4B77-9DC1-792A7D3FC5B1}" srcOrd="0" destOrd="0" presId="urn:microsoft.com/office/officeart/2005/8/layout/target3"/>
    <dgm:cxn modelId="{C9F49587-4D93-46F5-BC6F-FB7BB973632B}" srcId="{8D84FA88-E42B-4FAA-BCE4-BB7388124C19}" destId="{7916E09D-FAC1-40AB-A161-711D117630BE}" srcOrd="2" destOrd="0" parTransId="{BB539FEE-DA60-4EFF-BD4E-81735C270771}" sibTransId="{5D4477AE-CEEE-44AF-B8C9-1016D4652118}"/>
    <dgm:cxn modelId="{B78EDA87-CA58-4D48-882B-0F10716F6A55}" type="presOf" srcId="{955CCDEE-0A99-4698-9FC3-500ECCC3C875}" destId="{4AA13FEC-E1CA-493D-88CC-988D8ADA372E}" srcOrd="0" destOrd="1" presId="urn:microsoft.com/office/officeart/2005/8/layout/target3"/>
    <dgm:cxn modelId="{00635F92-25E6-411F-AD4D-65640D2F2507}" srcId="{908F2948-3643-4B3A-BFC3-1264A98644F5}" destId="{4BD43E02-FDB6-4E3A-983B-01C01C5CFC2F}" srcOrd="2" destOrd="0" parTransId="{C40FFC60-81D7-4A54-8435-95DF3E8CA031}" sibTransId="{58E612DD-F0EC-4E5C-A03C-E0205A9D324C}"/>
    <dgm:cxn modelId="{12B4B494-5729-437C-816C-E19A33FABD83}" type="presOf" srcId="{ECEEDDEC-7D71-4D3A-8C15-00C09DCFA55C}" destId="{E4A5C24A-2ACD-46E0-87B5-899604E89EE6}" srcOrd="0" destOrd="3" presId="urn:microsoft.com/office/officeart/2005/8/layout/target3"/>
    <dgm:cxn modelId="{4B628999-7104-4F96-AD8B-1BD5C9DEF4C2}" type="presOf" srcId="{7F1288AC-DD2F-4BA1-A9FD-1E9CDD083C1F}" destId="{849C7738-CE91-4EE5-A318-98B5F747D9CF}" srcOrd="0" destOrd="1" presId="urn:microsoft.com/office/officeart/2005/8/layout/target3"/>
    <dgm:cxn modelId="{BE257B9A-BAE6-42A9-9DE5-D4972CF39981}" srcId="{36537FCA-3F1E-4AE8-8249-0714D0A392BA}" destId="{D00944DF-365B-451B-933C-40AD75D06DA7}" srcOrd="2" destOrd="0" parTransId="{809D7894-95A9-42A9-9CC9-69C443B43546}" sibTransId="{BBCE8749-5F8B-4DFE-9CF5-5800A5DE90CA}"/>
    <dgm:cxn modelId="{E0C3ABA7-9E0A-432F-98DC-01EC1238EA8E}" srcId="{908F2948-3643-4B3A-BFC3-1264A98644F5}" destId="{36537FCA-3F1E-4AE8-8249-0714D0A392BA}" srcOrd="0" destOrd="0" parTransId="{FB6C5639-6217-4C1C-9336-83E37E20794B}" sibTransId="{B15F2792-7259-4693-8392-7048B7530635}"/>
    <dgm:cxn modelId="{EBF869AE-8F7D-4F17-A162-AF4DDB59A7B6}" srcId="{DAFE00AC-811E-4758-9361-92CB0BF74D90}" destId="{BA75B621-0AE4-4516-91BD-44AB383B809A}" srcOrd="2" destOrd="0" parTransId="{5DFEE172-9D4C-44C5-B725-D33D8B01A572}" sibTransId="{1348E708-F1CE-4B27-BD99-CD06437972B4}"/>
    <dgm:cxn modelId="{E6D281B4-15C6-4AC1-A1A3-40998A1F0037}" type="presOf" srcId="{4D13423A-50D4-4592-BE32-3420883FDD00}" destId="{849C7738-CE91-4EE5-A318-98B5F747D9CF}" srcOrd="0" destOrd="2" presId="urn:microsoft.com/office/officeart/2005/8/layout/target3"/>
    <dgm:cxn modelId="{0F6E95B4-3499-4577-8418-8FCBD76A046B}" type="presOf" srcId="{BA3626C8-4C62-45C1-B27A-4FFDF8B24E44}" destId="{E4A5C24A-2ACD-46E0-87B5-899604E89EE6}" srcOrd="0" destOrd="5" presId="urn:microsoft.com/office/officeart/2005/8/layout/target3"/>
    <dgm:cxn modelId="{0639AEB5-439C-475D-8F68-38EDEB7E77D8}" type="presOf" srcId="{2385BC80-1C71-48D5-9DAF-3E40A5277614}" destId="{E4A5C24A-2ACD-46E0-87B5-899604E89EE6}" srcOrd="0" destOrd="4" presId="urn:microsoft.com/office/officeart/2005/8/layout/target3"/>
    <dgm:cxn modelId="{76A3C0BA-A41D-4BA4-8D1F-EDB0F2D9F965}" srcId="{4BD43E02-FDB6-4E3A-983B-01C01C5CFC2F}" destId="{4D13423A-50D4-4592-BE32-3420883FDD00}" srcOrd="2" destOrd="0" parTransId="{35E6931A-23EF-4B3F-81D9-4075CE603C19}" sibTransId="{D87AB0B9-CBE5-48A1-BC01-24D74AB4A76D}"/>
    <dgm:cxn modelId="{BE9598C2-0C4E-4982-98B0-2036CB0D28D8}" srcId="{DAFE00AC-811E-4758-9361-92CB0BF74D90}" destId="{37D6A26C-425F-4B1D-BEF9-3457F5BECDBC}" srcOrd="0" destOrd="0" parTransId="{BE1607ED-55C8-4DD0-B0E1-C0A48B21395A}" sibTransId="{D58AC398-4789-4985-9A38-9D641EF0E057}"/>
    <dgm:cxn modelId="{39A0A5C5-8229-4F41-A227-14B03519BD5E}" srcId="{908F2948-3643-4B3A-BFC3-1264A98644F5}" destId="{8D84FA88-E42B-4FAA-BCE4-BB7388124C19}" srcOrd="1" destOrd="0" parTransId="{D02A2E4C-9817-4582-8C52-F4D002AAF7BE}" sibTransId="{94CC33B7-99AF-419A-8755-393CD4F50415}"/>
    <dgm:cxn modelId="{875FF8C6-AE38-47A4-B91D-F452D1D398A6}" type="presOf" srcId="{36537FCA-3F1E-4AE8-8249-0714D0A392BA}" destId="{87C7D054-881C-4206-964E-88C80B22CB9C}" srcOrd="1" destOrd="0" presId="urn:microsoft.com/office/officeart/2005/8/layout/target3"/>
    <dgm:cxn modelId="{DDB435C9-19D9-420F-B8B3-3F643925513C}" srcId="{36537FCA-3F1E-4AE8-8249-0714D0A392BA}" destId="{B9B8BF3E-F10C-4FE8-933C-C6A6BFDCA668}" srcOrd="1" destOrd="0" parTransId="{DBA04A60-F23E-4140-968F-B46EF937F288}" sibTransId="{02009D60-7850-4CCD-8D6A-F149F7AACA61}"/>
    <dgm:cxn modelId="{8865CCD0-F48B-4EBE-A3C5-74647FBC80C4}" type="presOf" srcId="{36537FCA-3F1E-4AE8-8249-0714D0A392BA}" destId="{4C9E4E70-1A8C-44AA-AF31-9683C884108A}" srcOrd="0" destOrd="0" presId="urn:microsoft.com/office/officeart/2005/8/layout/target3"/>
    <dgm:cxn modelId="{B9927BD1-9977-46EE-9AD8-BA0B583C0ECB}" srcId="{8D84FA88-E42B-4FAA-BCE4-BB7388124C19}" destId="{DD5AA87A-6D10-45DD-BC8D-80B0FA6D6980}" srcOrd="1" destOrd="0" parTransId="{A7111032-76C7-43C2-9C56-1C8C1104A31A}" sibTransId="{121FF08F-4AE5-4354-A0F6-6A91856D126E}"/>
    <dgm:cxn modelId="{124454D7-82F8-41E5-B4B0-2EB96FD2DDB4}" srcId="{7916E09D-FAC1-40AB-A161-711D117630BE}" destId="{ECEEDDEC-7D71-4D3A-8C15-00C09DCFA55C}" srcOrd="0" destOrd="0" parTransId="{9F5EE75F-B2F1-4C13-B1AB-D4E6A234DBC4}" sibTransId="{6B6E756E-BC03-41CE-B958-7B09D8A04489}"/>
    <dgm:cxn modelId="{320ABEE4-FF62-4D60-9E4C-775AAA275B63}" type="presOf" srcId="{4BD43E02-FDB6-4E3A-983B-01C01C5CFC2F}" destId="{9392EE1B-D64B-46A5-ACC0-A2D4B91717EC}" srcOrd="0" destOrd="0" presId="urn:microsoft.com/office/officeart/2005/8/layout/target3"/>
    <dgm:cxn modelId="{E12356F0-AA85-4BC9-9B7B-26FAB922B067}" type="presOf" srcId="{BA75B621-0AE4-4516-91BD-44AB383B809A}" destId="{4AA13FEC-E1CA-493D-88CC-988D8ADA372E}" srcOrd="0" destOrd="2" presId="urn:microsoft.com/office/officeart/2005/8/layout/target3"/>
    <dgm:cxn modelId="{F53C03F2-A485-4E62-B845-15285C5BE79A}" type="presOf" srcId="{4BD43E02-FDB6-4E3A-983B-01C01C5CFC2F}" destId="{74269A04-7355-4060-B848-B082AEEDBE9B}" srcOrd="1" destOrd="0" presId="urn:microsoft.com/office/officeart/2005/8/layout/target3"/>
    <dgm:cxn modelId="{0FF8F2F6-B423-4722-99B5-21A78740F026}" srcId="{DAFE00AC-811E-4758-9361-92CB0BF74D90}" destId="{A1769F42-9E36-4CA1-8B2C-4FE3DC600585}" srcOrd="3" destOrd="0" parTransId="{CD172B10-AFC2-492B-8D5D-77ADFF84DD5A}" sibTransId="{51522B76-9278-4DC8-A9A4-17B120398983}"/>
    <dgm:cxn modelId="{AA03D9F7-C2C7-43D4-B277-0BEE5CF2D323}" type="presOf" srcId="{B9B8BF3E-F10C-4FE8-933C-C6A6BFDCA668}" destId="{287DFE49-C223-4718-9EFD-E029AF324D24}" srcOrd="0" destOrd="1" presId="urn:microsoft.com/office/officeart/2005/8/layout/target3"/>
    <dgm:cxn modelId="{019BFBF8-BD3B-43F1-8E1A-695507A3C867}" type="presOf" srcId="{8D84FA88-E42B-4FAA-BCE4-BB7388124C19}" destId="{34F93CAA-339F-414F-9679-14F0DAC58073}" srcOrd="1" destOrd="0" presId="urn:microsoft.com/office/officeart/2005/8/layout/target3"/>
    <dgm:cxn modelId="{A461F1F9-1EA8-408E-BDB4-C10B48B71121}" type="presOf" srcId="{8D84FA88-E42B-4FAA-BCE4-BB7388124C19}" destId="{8F1400BF-BBE2-4ADD-94B4-F8117B745D15}" srcOrd="0" destOrd="0" presId="urn:microsoft.com/office/officeart/2005/8/layout/target3"/>
    <dgm:cxn modelId="{089B82FA-F7D6-4601-B341-771C5B848269}" srcId="{908F2948-3643-4B3A-BFC3-1264A98644F5}" destId="{DAFE00AC-811E-4758-9361-92CB0BF74D90}" srcOrd="3" destOrd="0" parTransId="{5060B00F-AA18-400B-AA96-66107C5DC038}" sibTransId="{1196947B-598B-4F32-B578-394B910DEE43}"/>
    <dgm:cxn modelId="{AFAD2968-B30C-4369-BE1F-E17CE7620904}" type="presParOf" srcId="{93E5403A-2D48-40F7-B736-CEC532203598}" destId="{A421D717-2741-4AE0-926D-84D4E6F0000D}" srcOrd="0" destOrd="0" presId="urn:microsoft.com/office/officeart/2005/8/layout/target3"/>
    <dgm:cxn modelId="{B1214988-410D-4005-9ED7-6FD630293924}" type="presParOf" srcId="{93E5403A-2D48-40F7-B736-CEC532203598}" destId="{6E53AE4E-3258-460B-BA8C-7B349D776092}" srcOrd="1" destOrd="0" presId="urn:microsoft.com/office/officeart/2005/8/layout/target3"/>
    <dgm:cxn modelId="{3287FDB8-315D-4ACB-8959-F2448072D48E}" type="presParOf" srcId="{93E5403A-2D48-40F7-B736-CEC532203598}" destId="{4C9E4E70-1A8C-44AA-AF31-9683C884108A}" srcOrd="2" destOrd="0" presId="urn:microsoft.com/office/officeart/2005/8/layout/target3"/>
    <dgm:cxn modelId="{47120AD8-ECFA-48EF-8B74-70E132448046}" type="presParOf" srcId="{93E5403A-2D48-40F7-B736-CEC532203598}" destId="{B0E31156-E73C-44BF-914A-1E2A68A0E564}" srcOrd="3" destOrd="0" presId="urn:microsoft.com/office/officeart/2005/8/layout/target3"/>
    <dgm:cxn modelId="{56F1D698-5A5C-4B27-BEF0-5B0274A3A8FE}" type="presParOf" srcId="{93E5403A-2D48-40F7-B736-CEC532203598}" destId="{B243F74B-5AD7-4958-BFEC-C3503AB9BE6F}" srcOrd="4" destOrd="0" presId="urn:microsoft.com/office/officeart/2005/8/layout/target3"/>
    <dgm:cxn modelId="{97946571-FDB3-41F5-B9A0-E148F171A540}" type="presParOf" srcId="{93E5403A-2D48-40F7-B736-CEC532203598}" destId="{8F1400BF-BBE2-4ADD-94B4-F8117B745D15}" srcOrd="5" destOrd="0" presId="urn:microsoft.com/office/officeart/2005/8/layout/target3"/>
    <dgm:cxn modelId="{3A78DBA7-6BF1-44B2-B226-C74D6E2C9F9F}" type="presParOf" srcId="{93E5403A-2D48-40F7-B736-CEC532203598}" destId="{0AB0BD71-CB65-4EC9-B075-6B7D57C119A3}" srcOrd="6" destOrd="0" presId="urn:microsoft.com/office/officeart/2005/8/layout/target3"/>
    <dgm:cxn modelId="{00DC8B7D-6032-4DF6-B0BF-91D5E0EF5DEF}" type="presParOf" srcId="{93E5403A-2D48-40F7-B736-CEC532203598}" destId="{2CBA545E-9D43-4EF4-8A94-637C5705B261}" srcOrd="7" destOrd="0" presId="urn:microsoft.com/office/officeart/2005/8/layout/target3"/>
    <dgm:cxn modelId="{D154411B-D231-4603-B6A9-A4FFD280BB1C}" type="presParOf" srcId="{93E5403A-2D48-40F7-B736-CEC532203598}" destId="{9392EE1B-D64B-46A5-ACC0-A2D4B91717EC}" srcOrd="8" destOrd="0" presId="urn:microsoft.com/office/officeart/2005/8/layout/target3"/>
    <dgm:cxn modelId="{EAB44509-03DE-4CB5-8B3B-8ED9ECA9D1E5}" type="presParOf" srcId="{93E5403A-2D48-40F7-B736-CEC532203598}" destId="{20D5011B-290D-4795-BB0D-F2DF4A50C767}" srcOrd="9" destOrd="0" presId="urn:microsoft.com/office/officeart/2005/8/layout/target3"/>
    <dgm:cxn modelId="{EB85FD2E-6D98-457A-99E4-5725B9781AD3}" type="presParOf" srcId="{93E5403A-2D48-40F7-B736-CEC532203598}" destId="{312501B0-0F6B-4B5A-B2D2-99AB36CEA197}" srcOrd="10" destOrd="0" presId="urn:microsoft.com/office/officeart/2005/8/layout/target3"/>
    <dgm:cxn modelId="{DFDA94FD-839C-46F3-B2EE-61E36FEAC7D1}" type="presParOf" srcId="{93E5403A-2D48-40F7-B736-CEC532203598}" destId="{745A987C-CFA6-4B77-9DC1-792A7D3FC5B1}" srcOrd="11" destOrd="0" presId="urn:microsoft.com/office/officeart/2005/8/layout/target3"/>
    <dgm:cxn modelId="{CCDF0E9F-C94E-4239-BDA9-A95259C0FC53}" type="presParOf" srcId="{93E5403A-2D48-40F7-B736-CEC532203598}" destId="{87C7D054-881C-4206-964E-88C80B22CB9C}" srcOrd="12" destOrd="0" presId="urn:microsoft.com/office/officeart/2005/8/layout/target3"/>
    <dgm:cxn modelId="{F20D7867-3BCA-4683-985A-0603BEB3EB7A}" type="presParOf" srcId="{93E5403A-2D48-40F7-B736-CEC532203598}" destId="{287DFE49-C223-4718-9EFD-E029AF324D24}" srcOrd="13" destOrd="0" presId="urn:microsoft.com/office/officeart/2005/8/layout/target3"/>
    <dgm:cxn modelId="{36ACF5C1-728E-4F3F-936B-F59919744989}" type="presParOf" srcId="{93E5403A-2D48-40F7-B736-CEC532203598}" destId="{34F93CAA-339F-414F-9679-14F0DAC58073}" srcOrd="14" destOrd="0" presId="urn:microsoft.com/office/officeart/2005/8/layout/target3"/>
    <dgm:cxn modelId="{98A9F813-1FC8-436E-91B3-44AF2A200DDF}" type="presParOf" srcId="{93E5403A-2D48-40F7-B736-CEC532203598}" destId="{E4A5C24A-2ACD-46E0-87B5-899604E89EE6}" srcOrd="15" destOrd="0" presId="urn:microsoft.com/office/officeart/2005/8/layout/target3"/>
    <dgm:cxn modelId="{EA28DF41-594F-4300-ACA6-4607ABAF23F5}" type="presParOf" srcId="{93E5403A-2D48-40F7-B736-CEC532203598}" destId="{74269A04-7355-4060-B848-B082AEEDBE9B}" srcOrd="16" destOrd="0" presId="urn:microsoft.com/office/officeart/2005/8/layout/target3"/>
    <dgm:cxn modelId="{2B6267DD-306F-49E1-A021-7F58028E9475}" type="presParOf" srcId="{93E5403A-2D48-40F7-B736-CEC532203598}" destId="{849C7738-CE91-4EE5-A318-98B5F747D9CF}" srcOrd="17" destOrd="0" presId="urn:microsoft.com/office/officeart/2005/8/layout/target3"/>
    <dgm:cxn modelId="{000813F7-407A-4AFF-A644-6090CC0DC332}" type="presParOf" srcId="{93E5403A-2D48-40F7-B736-CEC532203598}" destId="{B404836A-460C-4BBC-8098-754F716A3B87}" srcOrd="18" destOrd="0" presId="urn:microsoft.com/office/officeart/2005/8/layout/target3"/>
    <dgm:cxn modelId="{89F7B946-B6E4-4B43-8A25-269AD7A98232}" type="presParOf" srcId="{93E5403A-2D48-40F7-B736-CEC532203598}" destId="{4AA13FEC-E1CA-493D-88CC-988D8ADA372E}" srcOrd="1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466F59-68D9-4D81-8503-2F91DACF91D3}" type="doc">
      <dgm:prSet loTypeId="urn:microsoft.com/office/officeart/2005/8/layout/hProcess7" loCatId="list" qsTypeId="urn:microsoft.com/office/officeart/2005/8/quickstyle/simple3" qsCatId="simple" csTypeId="urn:microsoft.com/office/officeart/2005/8/colors/colorful5" csCatId="colorful" phldr="1"/>
      <dgm:spPr/>
      <dgm:t>
        <a:bodyPr/>
        <a:lstStyle/>
        <a:p>
          <a:endParaRPr lang="es-CO"/>
        </a:p>
      </dgm:t>
    </dgm:pt>
    <dgm:pt modelId="{213160B2-C45C-4679-891A-3DAE72ACFED1}">
      <dgm:prSet phldrT="[Texto]"/>
      <dgm:spPr/>
      <dgm:t>
        <a:bodyPr/>
        <a:lstStyle/>
        <a:p>
          <a:r>
            <a:rPr lang="es-MX" b="1" dirty="0"/>
            <a:t>REUNIONES</a:t>
          </a:r>
          <a:endParaRPr lang="es-CO" b="1" dirty="0"/>
        </a:p>
      </dgm:t>
    </dgm:pt>
    <dgm:pt modelId="{D10346DE-D2A9-4FD3-82F4-12C12C41C1E4}" type="parTrans" cxnId="{2A7B7C54-5183-4804-B763-DE6D5ABAA396}">
      <dgm:prSet/>
      <dgm:spPr/>
      <dgm:t>
        <a:bodyPr/>
        <a:lstStyle/>
        <a:p>
          <a:endParaRPr lang="es-CO"/>
        </a:p>
      </dgm:t>
    </dgm:pt>
    <dgm:pt modelId="{2B996C2C-37B7-4630-B1A8-28CEABEE78D6}" type="sibTrans" cxnId="{2A7B7C54-5183-4804-B763-DE6D5ABAA396}">
      <dgm:prSet/>
      <dgm:spPr/>
      <dgm:t>
        <a:bodyPr/>
        <a:lstStyle/>
        <a:p>
          <a:endParaRPr lang="es-CO"/>
        </a:p>
      </dgm:t>
    </dgm:pt>
    <dgm:pt modelId="{D3CE70F3-5278-4613-910B-B5953F2B0C27}">
      <dgm:prSet phldrT="[Texto]"/>
      <dgm:spPr/>
      <dgm:t>
        <a:bodyPr/>
        <a:lstStyle/>
        <a:p>
          <a:r>
            <a:rPr lang="es-MX" dirty="0"/>
            <a:t>El comité se reúne una vez al mes y levanta acta de los temas tratados en cada reunión</a:t>
          </a:r>
          <a:endParaRPr lang="es-CO" dirty="0"/>
        </a:p>
      </dgm:t>
    </dgm:pt>
    <dgm:pt modelId="{DF22F347-F374-4F49-AB69-0BDF779F83BC}" type="parTrans" cxnId="{F30B6494-9A4B-4074-B8BC-EC0D5D6716C6}">
      <dgm:prSet/>
      <dgm:spPr/>
      <dgm:t>
        <a:bodyPr/>
        <a:lstStyle/>
        <a:p>
          <a:endParaRPr lang="es-CO"/>
        </a:p>
      </dgm:t>
    </dgm:pt>
    <dgm:pt modelId="{EA3600C8-EFF8-44C8-AF39-509C79456FF7}" type="sibTrans" cxnId="{F30B6494-9A4B-4074-B8BC-EC0D5D6716C6}">
      <dgm:prSet/>
      <dgm:spPr/>
      <dgm:t>
        <a:bodyPr/>
        <a:lstStyle/>
        <a:p>
          <a:endParaRPr lang="es-CO"/>
        </a:p>
      </dgm:t>
    </dgm:pt>
    <dgm:pt modelId="{6CF12916-C0CC-4A1E-AE8F-4600DF07C60D}">
      <dgm:prSet phldrT="[Texto]"/>
      <dgm:spPr/>
      <dgm:t>
        <a:bodyPr/>
        <a:lstStyle/>
        <a:p>
          <a:r>
            <a:rPr lang="es-MX" b="1" dirty="0"/>
            <a:t>CAPACITACIÓN</a:t>
          </a:r>
          <a:endParaRPr lang="es-CO" b="1" dirty="0"/>
        </a:p>
      </dgm:t>
    </dgm:pt>
    <dgm:pt modelId="{55ADF8C8-F6C8-4507-A4AD-818F6E9D4209}" type="parTrans" cxnId="{B0704DFA-8AB4-4A49-A1E4-4018850A3E7E}">
      <dgm:prSet/>
      <dgm:spPr/>
      <dgm:t>
        <a:bodyPr/>
        <a:lstStyle/>
        <a:p>
          <a:endParaRPr lang="es-CO"/>
        </a:p>
      </dgm:t>
    </dgm:pt>
    <dgm:pt modelId="{0F588F90-D50A-4042-ABE2-678AA9B95DD8}" type="sibTrans" cxnId="{B0704DFA-8AB4-4A49-A1E4-4018850A3E7E}">
      <dgm:prSet/>
      <dgm:spPr/>
      <dgm:t>
        <a:bodyPr/>
        <a:lstStyle/>
        <a:p>
          <a:endParaRPr lang="es-CO" dirty="0"/>
        </a:p>
      </dgm:t>
    </dgm:pt>
    <dgm:pt modelId="{EF937175-8DD3-4813-83AC-D0DD8C2DA422}">
      <dgm:prSet phldrT="[Texto]"/>
      <dgm:spPr/>
      <dgm:t>
        <a:bodyPr/>
        <a:lstStyle/>
        <a:p>
          <a:r>
            <a:rPr lang="es-MX" dirty="0"/>
            <a:t>Capacitación en investigación de incidentes y accidentes de trabajo</a:t>
          </a:r>
          <a:endParaRPr lang="es-CO" dirty="0"/>
        </a:p>
      </dgm:t>
    </dgm:pt>
    <dgm:pt modelId="{063F33D0-7789-457A-863E-EC91F44671AE}" type="parTrans" cxnId="{04104E4B-B345-4A9C-9019-3D6C0DF8A7AE}">
      <dgm:prSet/>
      <dgm:spPr/>
      <dgm:t>
        <a:bodyPr/>
        <a:lstStyle/>
        <a:p>
          <a:endParaRPr lang="es-CO"/>
        </a:p>
      </dgm:t>
    </dgm:pt>
    <dgm:pt modelId="{F1145469-EFA4-4F27-A832-E4FA7F106699}" type="sibTrans" cxnId="{04104E4B-B345-4A9C-9019-3D6C0DF8A7AE}">
      <dgm:prSet/>
      <dgm:spPr/>
      <dgm:t>
        <a:bodyPr/>
        <a:lstStyle/>
        <a:p>
          <a:endParaRPr lang="es-CO"/>
        </a:p>
      </dgm:t>
    </dgm:pt>
    <dgm:pt modelId="{4D44E608-402E-47AE-A450-778F864D8A62}">
      <dgm:prSet phldrT="[Texto]"/>
      <dgm:spPr/>
      <dgm:t>
        <a:bodyPr/>
        <a:lstStyle/>
        <a:p>
          <a:r>
            <a:rPr lang="es-MX" b="1" dirty="0"/>
            <a:t>INPECCIONES</a:t>
          </a:r>
          <a:endParaRPr lang="es-CO" b="1" dirty="0"/>
        </a:p>
      </dgm:t>
    </dgm:pt>
    <dgm:pt modelId="{446DA29B-312F-438E-9133-0C85399291F5}" type="parTrans" cxnId="{5C620FA2-D76C-450D-991E-F50A433AAEF7}">
      <dgm:prSet/>
      <dgm:spPr/>
      <dgm:t>
        <a:bodyPr/>
        <a:lstStyle/>
        <a:p>
          <a:endParaRPr lang="es-CO"/>
        </a:p>
      </dgm:t>
    </dgm:pt>
    <dgm:pt modelId="{6047A347-39AD-4914-ACC1-F16A5E7A389B}" type="sibTrans" cxnId="{5C620FA2-D76C-450D-991E-F50A433AAEF7}">
      <dgm:prSet/>
      <dgm:spPr/>
      <dgm:t>
        <a:bodyPr/>
        <a:lstStyle/>
        <a:p>
          <a:endParaRPr lang="es-CO"/>
        </a:p>
      </dgm:t>
    </dgm:pt>
    <dgm:pt modelId="{4D930091-EECB-4802-862F-B7DDB9B4AA03}">
      <dgm:prSet phldrT="[Texto]"/>
      <dgm:spPr/>
      <dgm:t>
        <a:bodyPr/>
        <a:lstStyle/>
        <a:p>
          <a:r>
            <a:rPr lang="es-MX" dirty="0"/>
            <a:t>Participación en inspecciones de puesto de trabajo y generales de seguridad y salud en el trabajo (extintores, botiquines, camillas)</a:t>
          </a:r>
          <a:endParaRPr lang="es-CO" dirty="0"/>
        </a:p>
      </dgm:t>
    </dgm:pt>
    <dgm:pt modelId="{2E82B36D-5280-4B67-806F-2B25B504F33B}" type="parTrans" cxnId="{D5FCEB57-512E-4566-BC2E-79DEA6E31C76}">
      <dgm:prSet/>
      <dgm:spPr/>
      <dgm:t>
        <a:bodyPr/>
        <a:lstStyle/>
        <a:p>
          <a:endParaRPr lang="es-CO"/>
        </a:p>
      </dgm:t>
    </dgm:pt>
    <dgm:pt modelId="{5C9854BD-5C59-4240-B625-F00D9A637598}" type="sibTrans" cxnId="{D5FCEB57-512E-4566-BC2E-79DEA6E31C76}">
      <dgm:prSet/>
      <dgm:spPr/>
      <dgm:t>
        <a:bodyPr/>
        <a:lstStyle/>
        <a:p>
          <a:endParaRPr lang="es-CO"/>
        </a:p>
      </dgm:t>
    </dgm:pt>
    <dgm:pt modelId="{08989BE3-4E29-4814-9CEE-7CF03398E062}" type="pres">
      <dgm:prSet presAssocID="{46466F59-68D9-4D81-8503-2F91DACF91D3}" presName="Name0" presStyleCnt="0">
        <dgm:presLayoutVars>
          <dgm:dir/>
          <dgm:animLvl val="lvl"/>
          <dgm:resizeHandles val="exact"/>
        </dgm:presLayoutVars>
      </dgm:prSet>
      <dgm:spPr/>
    </dgm:pt>
    <dgm:pt modelId="{7F84E626-2B78-4570-89F5-B1FE5FA662C7}" type="pres">
      <dgm:prSet presAssocID="{213160B2-C45C-4679-891A-3DAE72ACFED1}" presName="compositeNode" presStyleCnt="0">
        <dgm:presLayoutVars>
          <dgm:bulletEnabled val="1"/>
        </dgm:presLayoutVars>
      </dgm:prSet>
      <dgm:spPr/>
    </dgm:pt>
    <dgm:pt modelId="{229B36AE-17CE-4232-83C5-53575BB86F1E}" type="pres">
      <dgm:prSet presAssocID="{213160B2-C45C-4679-891A-3DAE72ACFED1}" presName="bgRect" presStyleLbl="node1" presStyleIdx="0" presStyleCnt="3"/>
      <dgm:spPr/>
    </dgm:pt>
    <dgm:pt modelId="{A97E7768-E1EC-4389-9665-C97BF03851CB}" type="pres">
      <dgm:prSet presAssocID="{213160B2-C45C-4679-891A-3DAE72ACFED1}" presName="parentNode" presStyleLbl="node1" presStyleIdx="0" presStyleCnt="3">
        <dgm:presLayoutVars>
          <dgm:chMax val="0"/>
          <dgm:bulletEnabled val="1"/>
        </dgm:presLayoutVars>
      </dgm:prSet>
      <dgm:spPr/>
    </dgm:pt>
    <dgm:pt modelId="{2429F1E0-6B2B-4FB2-8134-D3803BF23798}" type="pres">
      <dgm:prSet presAssocID="{213160B2-C45C-4679-891A-3DAE72ACFED1}" presName="childNode" presStyleLbl="node1" presStyleIdx="0" presStyleCnt="3">
        <dgm:presLayoutVars>
          <dgm:bulletEnabled val="1"/>
        </dgm:presLayoutVars>
      </dgm:prSet>
      <dgm:spPr/>
    </dgm:pt>
    <dgm:pt modelId="{1C52833A-8008-4EA6-854E-ABA993146111}" type="pres">
      <dgm:prSet presAssocID="{2B996C2C-37B7-4630-B1A8-28CEABEE78D6}" presName="hSp" presStyleCnt="0"/>
      <dgm:spPr/>
    </dgm:pt>
    <dgm:pt modelId="{FF4E673F-B065-43D2-899C-694FF603748F}" type="pres">
      <dgm:prSet presAssocID="{2B996C2C-37B7-4630-B1A8-28CEABEE78D6}" presName="vProcSp" presStyleCnt="0"/>
      <dgm:spPr/>
    </dgm:pt>
    <dgm:pt modelId="{896754E5-2B6C-4686-8F17-AF7740C95D28}" type="pres">
      <dgm:prSet presAssocID="{2B996C2C-37B7-4630-B1A8-28CEABEE78D6}" presName="vSp1" presStyleCnt="0"/>
      <dgm:spPr/>
    </dgm:pt>
    <dgm:pt modelId="{D81FF11A-CF7F-4206-82B9-E213578682CB}" type="pres">
      <dgm:prSet presAssocID="{2B996C2C-37B7-4630-B1A8-28CEABEE78D6}" presName="simulatedConn" presStyleLbl="solidFgAcc1" presStyleIdx="0" presStyleCnt="2"/>
      <dgm:spPr/>
    </dgm:pt>
    <dgm:pt modelId="{EF2F1633-656E-46E7-8373-273A0AF7B865}" type="pres">
      <dgm:prSet presAssocID="{2B996C2C-37B7-4630-B1A8-28CEABEE78D6}" presName="vSp2" presStyleCnt="0"/>
      <dgm:spPr/>
    </dgm:pt>
    <dgm:pt modelId="{C05BD756-1D12-4F61-88D7-BA8DD26608B8}" type="pres">
      <dgm:prSet presAssocID="{2B996C2C-37B7-4630-B1A8-28CEABEE78D6}" presName="sibTrans" presStyleCnt="0"/>
      <dgm:spPr/>
    </dgm:pt>
    <dgm:pt modelId="{C675BED3-37EB-4322-8ACA-FDEFA07E0E12}" type="pres">
      <dgm:prSet presAssocID="{6CF12916-C0CC-4A1E-AE8F-4600DF07C60D}" presName="compositeNode" presStyleCnt="0">
        <dgm:presLayoutVars>
          <dgm:bulletEnabled val="1"/>
        </dgm:presLayoutVars>
      </dgm:prSet>
      <dgm:spPr/>
    </dgm:pt>
    <dgm:pt modelId="{F1F22992-15E0-4C5B-A98B-8EA6D59F0544}" type="pres">
      <dgm:prSet presAssocID="{6CF12916-C0CC-4A1E-AE8F-4600DF07C60D}" presName="bgRect" presStyleLbl="node1" presStyleIdx="1" presStyleCnt="3"/>
      <dgm:spPr/>
    </dgm:pt>
    <dgm:pt modelId="{62B11EBF-CB19-43B8-853C-8F5E2F1D8405}" type="pres">
      <dgm:prSet presAssocID="{6CF12916-C0CC-4A1E-AE8F-4600DF07C60D}" presName="parentNode" presStyleLbl="node1" presStyleIdx="1" presStyleCnt="3">
        <dgm:presLayoutVars>
          <dgm:chMax val="0"/>
          <dgm:bulletEnabled val="1"/>
        </dgm:presLayoutVars>
      </dgm:prSet>
      <dgm:spPr/>
    </dgm:pt>
    <dgm:pt modelId="{DC65CA66-C220-43E8-B8EC-045E2454C2CB}" type="pres">
      <dgm:prSet presAssocID="{6CF12916-C0CC-4A1E-AE8F-4600DF07C60D}" presName="childNode" presStyleLbl="node1" presStyleIdx="1" presStyleCnt="3">
        <dgm:presLayoutVars>
          <dgm:bulletEnabled val="1"/>
        </dgm:presLayoutVars>
      </dgm:prSet>
      <dgm:spPr/>
    </dgm:pt>
    <dgm:pt modelId="{0AE663C4-0508-422C-8764-067C42D1E95C}" type="pres">
      <dgm:prSet presAssocID="{0F588F90-D50A-4042-ABE2-678AA9B95DD8}" presName="hSp" presStyleCnt="0"/>
      <dgm:spPr/>
    </dgm:pt>
    <dgm:pt modelId="{37AB679C-2FDA-465A-96CE-842BD91C5FEA}" type="pres">
      <dgm:prSet presAssocID="{0F588F90-D50A-4042-ABE2-678AA9B95DD8}" presName="vProcSp" presStyleCnt="0"/>
      <dgm:spPr/>
    </dgm:pt>
    <dgm:pt modelId="{229B3093-B72A-42BB-A18D-503EC5698633}" type="pres">
      <dgm:prSet presAssocID="{0F588F90-D50A-4042-ABE2-678AA9B95DD8}" presName="vSp1" presStyleCnt="0"/>
      <dgm:spPr/>
    </dgm:pt>
    <dgm:pt modelId="{1F9E919E-D44E-490C-A16A-F706AB1415A8}" type="pres">
      <dgm:prSet presAssocID="{0F588F90-D50A-4042-ABE2-678AA9B95DD8}" presName="simulatedConn" presStyleLbl="solidFgAcc1" presStyleIdx="1" presStyleCnt="2"/>
      <dgm:spPr/>
    </dgm:pt>
    <dgm:pt modelId="{583E4D07-D782-4D8B-8E8C-DB536D9DF8DF}" type="pres">
      <dgm:prSet presAssocID="{0F588F90-D50A-4042-ABE2-678AA9B95DD8}" presName="vSp2" presStyleCnt="0"/>
      <dgm:spPr/>
    </dgm:pt>
    <dgm:pt modelId="{F8BC280A-F5D7-4E83-821B-40DC37028229}" type="pres">
      <dgm:prSet presAssocID="{0F588F90-D50A-4042-ABE2-678AA9B95DD8}" presName="sibTrans" presStyleCnt="0"/>
      <dgm:spPr/>
    </dgm:pt>
    <dgm:pt modelId="{BD5949A1-7F31-4C04-A859-903D4EB246DC}" type="pres">
      <dgm:prSet presAssocID="{4D44E608-402E-47AE-A450-778F864D8A62}" presName="compositeNode" presStyleCnt="0">
        <dgm:presLayoutVars>
          <dgm:bulletEnabled val="1"/>
        </dgm:presLayoutVars>
      </dgm:prSet>
      <dgm:spPr/>
    </dgm:pt>
    <dgm:pt modelId="{93C873F2-251D-4A4A-89BB-8D23143DB97A}" type="pres">
      <dgm:prSet presAssocID="{4D44E608-402E-47AE-A450-778F864D8A62}" presName="bgRect" presStyleLbl="node1" presStyleIdx="2" presStyleCnt="3"/>
      <dgm:spPr/>
    </dgm:pt>
    <dgm:pt modelId="{6C7EA14F-3DB3-4075-9BBB-074C5F798F41}" type="pres">
      <dgm:prSet presAssocID="{4D44E608-402E-47AE-A450-778F864D8A62}" presName="parentNode" presStyleLbl="node1" presStyleIdx="2" presStyleCnt="3">
        <dgm:presLayoutVars>
          <dgm:chMax val="0"/>
          <dgm:bulletEnabled val="1"/>
        </dgm:presLayoutVars>
      </dgm:prSet>
      <dgm:spPr/>
    </dgm:pt>
    <dgm:pt modelId="{053BEA1C-2784-4221-AD50-D037EED6ADAC}" type="pres">
      <dgm:prSet presAssocID="{4D44E608-402E-47AE-A450-778F864D8A62}" presName="childNode" presStyleLbl="node1" presStyleIdx="2" presStyleCnt="3">
        <dgm:presLayoutVars>
          <dgm:bulletEnabled val="1"/>
        </dgm:presLayoutVars>
      </dgm:prSet>
      <dgm:spPr/>
    </dgm:pt>
  </dgm:ptLst>
  <dgm:cxnLst>
    <dgm:cxn modelId="{1E760617-00E3-445C-BED3-391A88F2A343}" type="presOf" srcId="{213160B2-C45C-4679-891A-3DAE72ACFED1}" destId="{A97E7768-E1EC-4389-9665-C97BF03851CB}" srcOrd="1" destOrd="0" presId="urn:microsoft.com/office/officeart/2005/8/layout/hProcess7"/>
    <dgm:cxn modelId="{D7751245-236D-45B0-AF06-4692A3FF8855}" type="presOf" srcId="{4D930091-EECB-4802-862F-B7DDB9B4AA03}" destId="{053BEA1C-2784-4221-AD50-D037EED6ADAC}" srcOrd="0" destOrd="0" presId="urn:microsoft.com/office/officeart/2005/8/layout/hProcess7"/>
    <dgm:cxn modelId="{04104E4B-B345-4A9C-9019-3D6C0DF8A7AE}" srcId="{6CF12916-C0CC-4A1E-AE8F-4600DF07C60D}" destId="{EF937175-8DD3-4813-83AC-D0DD8C2DA422}" srcOrd="0" destOrd="0" parTransId="{063F33D0-7789-457A-863E-EC91F44671AE}" sibTransId="{F1145469-EFA4-4F27-A832-E4FA7F106699}"/>
    <dgm:cxn modelId="{366EC74B-56B8-487C-A4FD-EDC082C28A8B}" type="presOf" srcId="{4D44E608-402E-47AE-A450-778F864D8A62}" destId="{93C873F2-251D-4A4A-89BB-8D23143DB97A}" srcOrd="0" destOrd="0" presId="urn:microsoft.com/office/officeart/2005/8/layout/hProcess7"/>
    <dgm:cxn modelId="{2A7B7C54-5183-4804-B763-DE6D5ABAA396}" srcId="{46466F59-68D9-4D81-8503-2F91DACF91D3}" destId="{213160B2-C45C-4679-891A-3DAE72ACFED1}" srcOrd="0" destOrd="0" parTransId="{D10346DE-D2A9-4FD3-82F4-12C12C41C1E4}" sibTransId="{2B996C2C-37B7-4630-B1A8-28CEABEE78D6}"/>
    <dgm:cxn modelId="{4E59F854-2ACB-42E4-8466-945D4A378782}" type="presOf" srcId="{EF937175-8DD3-4813-83AC-D0DD8C2DA422}" destId="{DC65CA66-C220-43E8-B8EC-045E2454C2CB}" srcOrd="0" destOrd="0" presId="urn:microsoft.com/office/officeart/2005/8/layout/hProcess7"/>
    <dgm:cxn modelId="{D5FCEB57-512E-4566-BC2E-79DEA6E31C76}" srcId="{4D44E608-402E-47AE-A450-778F864D8A62}" destId="{4D930091-EECB-4802-862F-B7DDB9B4AA03}" srcOrd="0" destOrd="0" parTransId="{2E82B36D-5280-4B67-806F-2B25B504F33B}" sibTransId="{5C9854BD-5C59-4240-B625-F00D9A637598}"/>
    <dgm:cxn modelId="{57245584-00CC-4A33-9A4B-826BF1F62A2B}" type="presOf" srcId="{4D44E608-402E-47AE-A450-778F864D8A62}" destId="{6C7EA14F-3DB3-4075-9BBB-074C5F798F41}" srcOrd="1" destOrd="0" presId="urn:microsoft.com/office/officeart/2005/8/layout/hProcess7"/>
    <dgm:cxn modelId="{9640D386-1439-49E8-AF8D-D5B4421D9529}" type="presOf" srcId="{6CF12916-C0CC-4A1E-AE8F-4600DF07C60D}" destId="{62B11EBF-CB19-43B8-853C-8F5E2F1D8405}" srcOrd="1" destOrd="0" presId="urn:microsoft.com/office/officeart/2005/8/layout/hProcess7"/>
    <dgm:cxn modelId="{FB10A18F-E47F-416F-B03A-1A7D69EEEA6B}" type="presOf" srcId="{D3CE70F3-5278-4613-910B-B5953F2B0C27}" destId="{2429F1E0-6B2B-4FB2-8134-D3803BF23798}" srcOrd="0" destOrd="0" presId="urn:microsoft.com/office/officeart/2005/8/layout/hProcess7"/>
    <dgm:cxn modelId="{F30B6494-9A4B-4074-B8BC-EC0D5D6716C6}" srcId="{213160B2-C45C-4679-891A-3DAE72ACFED1}" destId="{D3CE70F3-5278-4613-910B-B5953F2B0C27}" srcOrd="0" destOrd="0" parTransId="{DF22F347-F374-4F49-AB69-0BDF779F83BC}" sibTransId="{EA3600C8-EFF8-44C8-AF39-509C79456FF7}"/>
    <dgm:cxn modelId="{5C620FA2-D76C-450D-991E-F50A433AAEF7}" srcId="{46466F59-68D9-4D81-8503-2F91DACF91D3}" destId="{4D44E608-402E-47AE-A450-778F864D8A62}" srcOrd="2" destOrd="0" parTransId="{446DA29B-312F-438E-9133-0C85399291F5}" sibTransId="{6047A347-39AD-4914-ACC1-F16A5E7A389B}"/>
    <dgm:cxn modelId="{B78BF4A2-D6EC-4DA6-91E8-4633334734E3}" type="presOf" srcId="{6CF12916-C0CC-4A1E-AE8F-4600DF07C60D}" destId="{F1F22992-15E0-4C5B-A98B-8EA6D59F0544}" srcOrd="0" destOrd="0" presId="urn:microsoft.com/office/officeart/2005/8/layout/hProcess7"/>
    <dgm:cxn modelId="{0D2705BE-2BAB-454F-8664-6690BFDD7BD7}" type="presOf" srcId="{46466F59-68D9-4D81-8503-2F91DACF91D3}" destId="{08989BE3-4E29-4814-9CEE-7CF03398E062}" srcOrd="0" destOrd="0" presId="urn:microsoft.com/office/officeart/2005/8/layout/hProcess7"/>
    <dgm:cxn modelId="{DAB8ABF7-F362-4559-9A96-676EB37F6D97}" type="presOf" srcId="{213160B2-C45C-4679-891A-3DAE72ACFED1}" destId="{229B36AE-17CE-4232-83C5-53575BB86F1E}" srcOrd="0" destOrd="0" presId="urn:microsoft.com/office/officeart/2005/8/layout/hProcess7"/>
    <dgm:cxn modelId="{B0704DFA-8AB4-4A49-A1E4-4018850A3E7E}" srcId="{46466F59-68D9-4D81-8503-2F91DACF91D3}" destId="{6CF12916-C0CC-4A1E-AE8F-4600DF07C60D}" srcOrd="1" destOrd="0" parTransId="{55ADF8C8-F6C8-4507-A4AD-818F6E9D4209}" sibTransId="{0F588F90-D50A-4042-ABE2-678AA9B95DD8}"/>
    <dgm:cxn modelId="{0A2E22C7-19F8-4B5B-B96B-B159A843EFC2}" type="presParOf" srcId="{08989BE3-4E29-4814-9CEE-7CF03398E062}" destId="{7F84E626-2B78-4570-89F5-B1FE5FA662C7}" srcOrd="0" destOrd="0" presId="urn:microsoft.com/office/officeart/2005/8/layout/hProcess7"/>
    <dgm:cxn modelId="{F14596D7-151A-451B-9EF3-EC29F612A70B}" type="presParOf" srcId="{7F84E626-2B78-4570-89F5-B1FE5FA662C7}" destId="{229B36AE-17CE-4232-83C5-53575BB86F1E}" srcOrd="0" destOrd="0" presId="urn:microsoft.com/office/officeart/2005/8/layout/hProcess7"/>
    <dgm:cxn modelId="{F9B1E9EE-A22D-4CD2-BEBD-BAFE3F81AF11}" type="presParOf" srcId="{7F84E626-2B78-4570-89F5-B1FE5FA662C7}" destId="{A97E7768-E1EC-4389-9665-C97BF03851CB}" srcOrd="1" destOrd="0" presId="urn:microsoft.com/office/officeart/2005/8/layout/hProcess7"/>
    <dgm:cxn modelId="{EBD26F9C-C8B3-4371-BB42-61DD1190447D}" type="presParOf" srcId="{7F84E626-2B78-4570-89F5-B1FE5FA662C7}" destId="{2429F1E0-6B2B-4FB2-8134-D3803BF23798}" srcOrd="2" destOrd="0" presId="urn:microsoft.com/office/officeart/2005/8/layout/hProcess7"/>
    <dgm:cxn modelId="{6EF32142-17CF-4F58-B7E4-48943326A1DC}" type="presParOf" srcId="{08989BE3-4E29-4814-9CEE-7CF03398E062}" destId="{1C52833A-8008-4EA6-854E-ABA993146111}" srcOrd="1" destOrd="0" presId="urn:microsoft.com/office/officeart/2005/8/layout/hProcess7"/>
    <dgm:cxn modelId="{5F8828FA-4B80-4D51-94F7-F47152421A2D}" type="presParOf" srcId="{08989BE3-4E29-4814-9CEE-7CF03398E062}" destId="{FF4E673F-B065-43D2-899C-694FF603748F}" srcOrd="2" destOrd="0" presId="urn:microsoft.com/office/officeart/2005/8/layout/hProcess7"/>
    <dgm:cxn modelId="{F983A62F-2AAE-485D-A365-6E5E7F26B7C3}" type="presParOf" srcId="{FF4E673F-B065-43D2-899C-694FF603748F}" destId="{896754E5-2B6C-4686-8F17-AF7740C95D28}" srcOrd="0" destOrd="0" presId="urn:microsoft.com/office/officeart/2005/8/layout/hProcess7"/>
    <dgm:cxn modelId="{E340CD46-131D-4D08-AB56-49BA94E936F5}" type="presParOf" srcId="{FF4E673F-B065-43D2-899C-694FF603748F}" destId="{D81FF11A-CF7F-4206-82B9-E213578682CB}" srcOrd="1" destOrd="0" presId="urn:microsoft.com/office/officeart/2005/8/layout/hProcess7"/>
    <dgm:cxn modelId="{DEAE3E7A-6F91-404D-94ED-DE7D7B7D158C}" type="presParOf" srcId="{FF4E673F-B065-43D2-899C-694FF603748F}" destId="{EF2F1633-656E-46E7-8373-273A0AF7B865}" srcOrd="2" destOrd="0" presId="urn:microsoft.com/office/officeart/2005/8/layout/hProcess7"/>
    <dgm:cxn modelId="{2F0AFE53-3337-43B7-854F-B2F2C2770BBC}" type="presParOf" srcId="{08989BE3-4E29-4814-9CEE-7CF03398E062}" destId="{C05BD756-1D12-4F61-88D7-BA8DD26608B8}" srcOrd="3" destOrd="0" presId="urn:microsoft.com/office/officeart/2005/8/layout/hProcess7"/>
    <dgm:cxn modelId="{036A4EDB-EEE5-4173-A068-662C6027D5F3}" type="presParOf" srcId="{08989BE3-4E29-4814-9CEE-7CF03398E062}" destId="{C675BED3-37EB-4322-8ACA-FDEFA07E0E12}" srcOrd="4" destOrd="0" presId="urn:microsoft.com/office/officeart/2005/8/layout/hProcess7"/>
    <dgm:cxn modelId="{2C7B433A-52A8-4FF6-B8CD-E5C58F4DD0AA}" type="presParOf" srcId="{C675BED3-37EB-4322-8ACA-FDEFA07E0E12}" destId="{F1F22992-15E0-4C5B-A98B-8EA6D59F0544}" srcOrd="0" destOrd="0" presId="urn:microsoft.com/office/officeart/2005/8/layout/hProcess7"/>
    <dgm:cxn modelId="{51B50109-40D3-4170-A451-201264774A60}" type="presParOf" srcId="{C675BED3-37EB-4322-8ACA-FDEFA07E0E12}" destId="{62B11EBF-CB19-43B8-853C-8F5E2F1D8405}" srcOrd="1" destOrd="0" presId="urn:microsoft.com/office/officeart/2005/8/layout/hProcess7"/>
    <dgm:cxn modelId="{06A1F053-937B-456C-A199-8BD1B9936DE1}" type="presParOf" srcId="{C675BED3-37EB-4322-8ACA-FDEFA07E0E12}" destId="{DC65CA66-C220-43E8-B8EC-045E2454C2CB}" srcOrd="2" destOrd="0" presId="urn:microsoft.com/office/officeart/2005/8/layout/hProcess7"/>
    <dgm:cxn modelId="{9CCE5EF4-F8A1-470C-ACDB-1AA393609A5C}" type="presParOf" srcId="{08989BE3-4E29-4814-9CEE-7CF03398E062}" destId="{0AE663C4-0508-422C-8764-067C42D1E95C}" srcOrd="5" destOrd="0" presId="urn:microsoft.com/office/officeart/2005/8/layout/hProcess7"/>
    <dgm:cxn modelId="{05E9D8F5-AC3E-482B-80D5-5376CF7674FF}" type="presParOf" srcId="{08989BE3-4E29-4814-9CEE-7CF03398E062}" destId="{37AB679C-2FDA-465A-96CE-842BD91C5FEA}" srcOrd="6" destOrd="0" presId="urn:microsoft.com/office/officeart/2005/8/layout/hProcess7"/>
    <dgm:cxn modelId="{86863A49-4F12-4496-9E66-449611533588}" type="presParOf" srcId="{37AB679C-2FDA-465A-96CE-842BD91C5FEA}" destId="{229B3093-B72A-42BB-A18D-503EC5698633}" srcOrd="0" destOrd="0" presId="urn:microsoft.com/office/officeart/2005/8/layout/hProcess7"/>
    <dgm:cxn modelId="{7F5E95DF-145F-469A-A325-69D768DF455D}" type="presParOf" srcId="{37AB679C-2FDA-465A-96CE-842BD91C5FEA}" destId="{1F9E919E-D44E-490C-A16A-F706AB1415A8}" srcOrd="1" destOrd="0" presId="urn:microsoft.com/office/officeart/2005/8/layout/hProcess7"/>
    <dgm:cxn modelId="{AE03CA32-2D0A-417A-A153-63AC0B0D0AC3}" type="presParOf" srcId="{37AB679C-2FDA-465A-96CE-842BD91C5FEA}" destId="{583E4D07-D782-4D8B-8E8C-DB536D9DF8DF}" srcOrd="2" destOrd="0" presId="urn:microsoft.com/office/officeart/2005/8/layout/hProcess7"/>
    <dgm:cxn modelId="{BFD85912-FCA2-4581-B925-7EDB8372F871}" type="presParOf" srcId="{08989BE3-4E29-4814-9CEE-7CF03398E062}" destId="{F8BC280A-F5D7-4E83-821B-40DC37028229}" srcOrd="7" destOrd="0" presId="urn:microsoft.com/office/officeart/2005/8/layout/hProcess7"/>
    <dgm:cxn modelId="{9FD10F5F-E864-4320-9F62-4926200B71C4}" type="presParOf" srcId="{08989BE3-4E29-4814-9CEE-7CF03398E062}" destId="{BD5949A1-7F31-4C04-A859-903D4EB246DC}" srcOrd="8" destOrd="0" presId="urn:microsoft.com/office/officeart/2005/8/layout/hProcess7"/>
    <dgm:cxn modelId="{033A151C-568D-448F-9BA0-44141EB58410}" type="presParOf" srcId="{BD5949A1-7F31-4C04-A859-903D4EB246DC}" destId="{93C873F2-251D-4A4A-89BB-8D23143DB97A}" srcOrd="0" destOrd="0" presId="urn:microsoft.com/office/officeart/2005/8/layout/hProcess7"/>
    <dgm:cxn modelId="{FD97E975-4A10-41DA-ADF7-AE5F262AFF43}" type="presParOf" srcId="{BD5949A1-7F31-4C04-A859-903D4EB246DC}" destId="{6C7EA14F-3DB3-4075-9BBB-074C5F798F41}" srcOrd="1" destOrd="0" presId="urn:microsoft.com/office/officeart/2005/8/layout/hProcess7"/>
    <dgm:cxn modelId="{DA29B3AE-B50E-4FB1-90D6-F80CEBA8D759}" type="presParOf" srcId="{BD5949A1-7F31-4C04-A859-903D4EB246DC}" destId="{053BEA1C-2784-4221-AD50-D037EED6ADAC}"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6466F59-68D9-4D81-8503-2F91DACF91D3}" type="doc">
      <dgm:prSet loTypeId="urn:microsoft.com/office/officeart/2005/8/layout/hProcess7" loCatId="list" qsTypeId="urn:microsoft.com/office/officeart/2005/8/quickstyle/simple3" qsCatId="simple" csTypeId="urn:microsoft.com/office/officeart/2005/8/colors/colorful5" csCatId="colorful" phldr="1"/>
      <dgm:spPr/>
      <dgm:t>
        <a:bodyPr/>
        <a:lstStyle/>
        <a:p>
          <a:endParaRPr lang="es-CO"/>
        </a:p>
      </dgm:t>
    </dgm:pt>
    <dgm:pt modelId="{213160B2-C45C-4679-891A-3DAE72ACFED1}">
      <dgm:prSet phldrT="[Texto]"/>
      <dgm:spPr/>
      <dgm:t>
        <a:bodyPr/>
        <a:lstStyle/>
        <a:p>
          <a:r>
            <a:rPr lang="es-MX" b="1" dirty="0"/>
            <a:t>CONFORMACIÓN</a:t>
          </a:r>
          <a:endParaRPr lang="es-CO" b="1" dirty="0"/>
        </a:p>
      </dgm:t>
    </dgm:pt>
    <dgm:pt modelId="{D10346DE-D2A9-4FD3-82F4-12C12C41C1E4}" type="parTrans" cxnId="{2A7B7C54-5183-4804-B763-DE6D5ABAA396}">
      <dgm:prSet/>
      <dgm:spPr/>
      <dgm:t>
        <a:bodyPr/>
        <a:lstStyle/>
        <a:p>
          <a:endParaRPr lang="es-CO"/>
        </a:p>
      </dgm:t>
    </dgm:pt>
    <dgm:pt modelId="{2B996C2C-37B7-4630-B1A8-28CEABEE78D6}" type="sibTrans" cxnId="{2A7B7C54-5183-4804-B763-DE6D5ABAA396}">
      <dgm:prSet/>
      <dgm:spPr/>
      <dgm:t>
        <a:bodyPr/>
        <a:lstStyle/>
        <a:p>
          <a:endParaRPr lang="es-CO"/>
        </a:p>
      </dgm:t>
    </dgm:pt>
    <dgm:pt modelId="{D3CE70F3-5278-4613-910B-B5953F2B0C27}">
      <dgm:prSet phldrT="[Texto]"/>
      <dgm:spPr/>
      <dgm:t>
        <a:bodyPr/>
        <a:lstStyle/>
        <a:p>
          <a:r>
            <a:rPr lang="es-CO" b="1" dirty="0"/>
            <a:t>RESOLUCIÓN 2024410002755</a:t>
          </a:r>
        </a:p>
        <a:p>
          <a:r>
            <a:rPr lang="es-MX" dirty="0"/>
            <a:t>Por la cual se constituye el Comité de Convivencia Laboral de la Superintendencia de la Economía Solidaria y se formaliza su conformación, funcionamiento y se dictan otras disposiciones.</a:t>
          </a:r>
          <a:endParaRPr lang="es-CO" dirty="0"/>
        </a:p>
      </dgm:t>
    </dgm:pt>
    <dgm:pt modelId="{DF22F347-F374-4F49-AB69-0BDF779F83BC}" type="parTrans" cxnId="{F30B6494-9A4B-4074-B8BC-EC0D5D6716C6}">
      <dgm:prSet/>
      <dgm:spPr/>
      <dgm:t>
        <a:bodyPr/>
        <a:lstStyle/>
        <a:p>
          <a:endParaRPr lang="es-CO"/>
        </a:p>
      </dgm:t>
    </dgm:pt>
    <dgm:pt modelId="{EA3600C8-EFF8-44C8-AF39-509C79456FF7}" type="sibTrans" cxnId="{F30B6494-9A4B-4074-B8BC-EC0D5D6716C6}">
      <dgm:prSet/>
      <dgm:spPr/>
      <dgm:t>
        <a:bodyPr/>
        <a:lstStyle/>
        <a:p>
          <a:endParaRPr lang="es-CO"/>
        </a:p>
      </dgm:t>
    </dgm:pt>
    <dgm:pt modelId="{6CF12916-C0CC-4A1E-AE8F-4600DF07C60D}">
      <dgm:prSet phldrT="[Texto]"/>
      <dgm:spPr/>
      <dgm:t>
        <a:bodyPr/>
        <a:lstStyle/>
        <a:p>
          <a:r>
            <a:rPr lang="es-MX" b="1" dirty="0"/>
            <a:t>CAPACITACIÓN</a:t>
          </a:r>
          <a:endParaRPr lang="es-CO" b="1" dirty="0"/>
        </a:p>
      </dgm:t>
    </dgm:pt>
    <dgm:pt modelId="{55ADF8C8-F6C8-4507-A4AD-818F6E9D4209}" type="parTrans" cxnId="{B0704DFA-8AB4-4A49-A1E4-4018850A3E7E}">
      <dgm:prSet/>
      <dgm:spPr/>
      <dgm:t>
        <a:bodyPr/>
        <a:lstStyle/>
        <a:p>
          <a:endParaRPr lang="es-CO"/>
        </a:p>
      </dgm:t>
    </dgm:pt>
    <dgm:pt modelId="{0F588F90-D50A-4042-ABE2-678AA9B95DD8}" type="sibTrans" cxnId="{B0704DFA-8AB4-4A49-A1E4-4018850A3E7E}">
      <dgm:prSet/>
      <dgm:spPr/>
      <dgm:t>
        <a:bodyPr/>
        <a:lstStyle/>
        <a:p>
          <a:endParaRPr lang="es-CO" dirty="0"/>
        </a:p>
      </dgm:t>
    </dgm:pt>
    <dgm:pt modelId="{EF937175-8DD3-4813-83AC-D0DD8C2DA422}">
      <dgm:prSet phldrT="[Texto]"/>
      <dgm:spPr/>
      <dgm:t>
        <a:bodyPr/>
        <a:lstStyle/>
        <a:p>
          <a:r>
            <a:rPr lang="es-MX" dirty="0"/>
            <a:t>Capacitación en funciones y responsabilidades y asesoría en funcionamiento del comité</a:t>
          </a:r>
          <a:endParaRPr lang="es-CO" dirty="0"/>
        </a:p>
      </dgm:t>
    </dgm:pt>
    <dgm:pt modelId="{063F33D0-7789-457A-863E-EC91F44671AE}" type="parTrans" cxnId="{04104E4B-B345-4A9C-9019-3D6C0DF8A7AE}">
      <dgm:prSet/>
      <dgm:spPr/>
      <dgm:t>
        <a:bodyPr/>
        <a:lstStyle/>
        <a:p>
          <a:endParaRPr lang="es-CO"/>
        </a:p>
      </dgm:t>
    </dgm:pt>
    <dgm:pt modelId="{F1145469-EFA4-4F27-A832-E4FA7F106699}" type="sibTrans" cxnId="{04104E4B-B345-4A9C-9019-3D6C0DF8A7AE}">
      <dgm:prSet/>
      <dgm:spPr/>
      <dgm:t>
        <a:bodyPr/>
        <a:lstStyle/>
        <a:p>
          <a:endParaRPr lang="es-CO"/>
        </a:p>
      </dgm:t>
    </dgm:pt>
    <dgm:pt modelId="{4D44E608-402E-47AE-A450-778F864D8A62}">
      <dgm:prSet phldrT="[Texto]"/>
      <dgm:spPr/>
      <dgm:t>
        <a:bodyPr/>
        <a:lstStyle/>
        <a:p>
          <a:r>
            <a:rPr lang="es-MX" b="1" dirty="0"/>
            <a:t>FUNCIONAMIENTO</a:t>
          </a:r>
          <a:endParaRPr lang="es-CO" b="1" dirty="0"/>
        </a:p>
      </dgm:t>
    </dgm:pt>
    <dgm:pt modelId="{446DA29B-312F-438E-9133-0C85399291F5}" type="parTrans" cxnId="{5C620FA2-D76C-450D-991E-F50A433AAEF7}">
      <dgm:prSet/>
      <dgm:spPr/>
      <dgm:t>
        <a:bodyPr/>
        <a:lstStyle/>
        <a:p>
          <a:endParaRPr lang="es-CO"/>
        </a:p>
      </dgm:t>
    </dgm:pt>
    <dgm:pt modelId="{6047A347-39AD-4914-ACC1-F16A5E7A389B}" type="sibTrans" cxnId="{5C620FA2-D76C-450D-991E-F50A433AAEF7}">
      <dgm:prSet/>
      <dgm:spPr/>
      <dgm:t>
        <a:bodyPr/>
        <a:lstStyle/>
        <a:p>
          <a:endParaRPr lang="es-CO"/>
        </a:p>
      </dgm:t>
    </dgm:pt>
    <dgm:pt modelId="{4D930091-EECB-4802-862F-B7DDB9B4AA03}">
      <dgm:prSet phldrT="[Texto]"/>
      <dgm:spPr/>
      <dgm:t>
        <a:bodyPr/>
        <a:lstStyle/>
        <a:p>
          <a:r>
            <a:rPr lang="es-MX" dirty="0"/>
            <a:t>El comité se reúne de manera trimestral o cada vez que lo requiera conforme a los casos de acoso laboral que vayan recibiendo</a:t>
          </a:r>
          <a:endParaRPr lang="es-CO" dirty="0"/>
        </a:p>
      </dgm:t>
    </dgm:pt>
    <dgm:pt modelId="{2E82B36D-5280-4B67-806F-2B25B504F33B}" type="parTrans" cxnId="{D5FCEB57-512E-4566-BC2E-79DEA6E31C76}">
      <dgm:prSet/>
      <dgm:spPr/>
      <dgm:t>
        <a:bodyPr/>
        <a:lstStyle/>
        <a:p>
          <a:endParaRPr lang="es-CO"/>
        </a:p>
      </dgm:t>
    </dgm:pt>
    <dgm:pt modelId="{5C9854BD-5C59-4240-B625-F00D9A637598}" type="sibTrans" cxnId="{D5FCEB57-512E-4566-BC2E-79DEA6E31C76}">
      <dgm:prSet/>
      <dgm:spPr/>
      <dgm:t>
        <a:bodyPr/>
        <a:lstStyle/>
        <a:p>
          <a:endParaRPr lang="es-CO"/>
        </a:p>
      </dgm:t>
    </dgm:pt>
    <dgm:pt modelId="{30CE9187-2F34-4B01-810F-600E765F95A3}" type="pres">
      <dgm:prSet presAssocID="{46466F59-68D9-4D81-8503-2F91DACF91D3}" presName="Name0" presStyleCnt="0">
        <dgm:presLayoutVars>
          <dgm:dir/>
          <dgm:animLvl val="lvl"/>
          <dgm:resizeHandles val="exact"/>
        </dgm:presLayoutVars>
      </dgm:prSet>
      <dgm:spPr/>
    </dgm:pt>
    <dgm:pt modelId="{3000CA4B-42FC-4F4D-AEE0-7A25DC687189}" type="pres">
      <dgm:prSet presAssocID="{213160B2-C45C-4679-891A-3DAE72ACFED1}" presName="compositeNode" presStyleCnt="0">
        <dgm:presLayoutVars>
          <dgm:bulletEnabled val="1"/>
        </dgm:presLayoutVars>
      </dgm:prSet>
      <dgm:spPr/>
    </dgm:pt>
    <dgm:pt modelId="{851794B1-13C5-4380-A4F4-3B9BE935D9F6}" type="pres">
      <dgm:prSet presAssocID="{213160B2-C45C-4679-891A-3DAE72ACFED1}" presName="bgRect" presStyleLbl="node1" presStyleIdx="0" presStyleCnt="3"/>
      <dgm:spPr/>
    </dgm:pt>
    <dgm:pt modelId="{80C208DD-DA7E-478B-934D-6EAF49CA1257}" type="pres">
      <dgm:prSet presAssocID="{213160B2-C45C-4679-891A-3DAE72ACFED1}" presName="parentNode" presStyleLbl="node1" presStyleIdx="0" presStyleCnt="3">
        <dgm:presLayoutVars>
          <dgm:chMax val="0"/>
          <dgm:bulletEnabled val="1"/>
        </dgm:presLayoutVars>
      </dgm:prSet>
      <dgm:spPr/>
    </dgm:pt>
    <dgm:pt modelId="{970BF192-1F3F-48CC-9AB3-AC459BCC3404}" type="pres">
      <dgm:prSet presAssocID="{213160B2-C45C-4679-891A-3DAE72ACFED1}" presName="childNode" presStyleLbl="node1" presStyleIdx="0" presStyleCnt="3">
        <dgm:presLayoutVars>
          <dgm:bulletEnabled val="1"/>
        </dgm:presLayoutVars>
      </dgm:prSet>
      <dgm:spPr/>
    </dgm:pt>
    <dgm:pt modelId="{14B01228-5CF6-4DA1-9BE3-56944EAAB0CA}" type="pres">
      <dgm:prSet presAssocID="{2B996C2C-37B7-4630-B1A8-28CEABEE78D6}" presName="hSp" presStyleCnt="0"/>
      <dgm:spPr/>
    </dgm:pt>
    <dgm:pt modelId="{A5D1AF9C-D0F6-4C7F-86BD-A4FB14A4BDA5}" type="pres">
      <dgm:prSet presAssocID="{2B996C2C-37B7-4630-B1A8-28CEABEE78D6}" presName="vProcSp" presStyleCnt="0"/>
      <dgm:spPr/>
    </dgm:pt>
    <dgm:pt modelId="{FCF9ED2E-82CD-42A8-9899-AF363A363562}" type="pres">
      <dgm:prSet presAssocID="{2B996C2C-37B7-4630-B1A8-28CEABEE78D6}" presName="vSp1" presStyleCnt="0"/>
      <dgm:spPr/>
    </dgm:pt>
    <dgm:pt modelId="{118302FA-6704-4D0D-B446-83E474EF039E}" type="pres">
      <dgm:prSet presAssocID="{2B996C2C-37B7-4630-B1A8-28CEABEE78D6}" presName="simulatedConn" presStyleLbl="solidFgAcc1" presStyleIdx="0" presStyleCnt="2"/>
      <dgm:spPr/>
    </dgm:pt>
    <dgm:pt modelId="{BE3D144A-A40F-4B67-A343-96720CE92C15}" type="pres">
      <dgm:prSet presAssocID="{2B996C2C-37B7-4630-B1A8-28CEABEE78D6}" presName="vSp2" presStyleCnt="0"/>
      <dgm:spPr/>
    </dgm:pt>
    <dgm:pt modelId="{F4E28FE2-D535-44B7-B7D3-E0FD8488B95F}" type="pres">
      <dgm:prSet presAssocID="{2B996C2C-37B7-4630-B1A8-28CEABEE78D6}" presName="sibTrans" presStyleCnt="0"/>
      <dgm:spPr/>
    </dgm:pt>
    <dgm:pt modelId="{9F422492-C6D6-462A-98A5-8219A86195BC}" type="pres">
      <dgm:prSet presAssocID="{6CF12916-C0CC-4A1E-AE8F-4600DF07C60D}" presName="compositeNode" presStyleCnt="0">
        <dgm:presLayoutVars>
          <dgm:bulletEnabled val="1"/>
        </dgm:presLayoutVars>
      </dgm:prSet>
      <dgm:spPr/>
    </dgm:pt>
    <dgm:pt modelId="{1E30F0F2-D3AC-40A0-A0E4-DFF9B52F63F9}" type="pres">
      <dgm:prSet presAssocID="{6CF12916-C0CC-4A1E-AE8F-4600DF07C60D}" presName="bgRect" presStyleLbl="node1" presStyleIdx="1" presStyleCnt="3"/>
      <dgm:spPr/>
    </dgm:pt>
    <dgm:pt modelId="{95601999-CEB7-4423-A6A5-0F447D473CBD}" type="pres">
      <dgm:prSet presAssocID="{6CF12916-C0CC-4A1E-AE8F-4600DF07C60D}" presName="parentNode" presStyleLbl="node1" presStyleIdx="1" presStyleCnt="3">
        <dgm:presLayoutVars>
          <dgm:chMax val="0"/>
          <dgm:bulletEnabled val="1"/>
        </dgm:presLayoutVars>
      </dgm:prSet>
      <dgm:spPr/>
    </dgm:pt>
    <dgm:pt modelId="{5C9E0C2B-9370-4B30-8C9A-4C5BD6A1D75F}" type="pres">
      <dgm:prSet presAssocID="{6CF12916-C0CC-4A1E-AE8F-4600DF07C60D}" presName="childNode" presStyleLbl="node1" presStyleIdx="1" presStyleCnt="3">
        <dgm:presLayoutVars>
          <dgm:bulletEnabled val="1"/>
        </dgm:presLayoutVars>
      </dgm:prSet>
      <dgm:spPr/>
    </dgm:pt>
    <dgm:pt modelId="{F9F0203A-E567-4F71-8BBB-263009B8E803}" type="pres">
      <dgm:prSet presAssocID="{0F588F90-D50A-4042-ABE2-678AA9B95DD8}" presName="hSp" presStyleCnt="0"/>
      <dgm:spPr/>
    </dgm:pt>
    <dgm:pt modelId="{5AE3B464-442D-42D8-9986-5D583C720858}" type="pres">
      <dgm:prSet presAssocID="{0F588F90-D50A-4042-ABE2-678AA9B95DD8}" presName="vProcSp" presStyleCnt="0"/>
      <dgm:spPr/>
    </dgm:pt>
    <dgm:pt modelId="{7A26116B-B539-4FC6-8F10-7EEC6478D55E}" type="pres">
      <dgm:prSet presAssocID="{0F588F90-D50A-4042-ABE2-678AA9B95DD8}" presName="vSp1" presStyleCnt="0"/>
      <dgm:spPr/>
    </dgm:pt>
    <dgm:pt modelId="{0FEFDE4C-8BFF-48A4-980F-1A1D69AE9ECA}" type="pres">
      <dgm:prSet presAssocID="{0F588F90-D50A-4042-ABE2-678AA9B95DD8}" presName="simulatedConn" presStyleLbl="solidFgAcc1" presStyleIdx="1" presStyleCnt="2"/>
      <dgm:spPr/>
    </dgm:pt>
    <dgm:pt modelId="{4923F6F5-5223-4AF7-883D-EB5CDC6B11C4}" type="pres">
      <dgm:prSet presAssocID="{0F588F90-D50A-4042-ABE2-678AA9B95DD8}" presName="vSp2" presStyleCnt="0"/>
      <dgm:spPr/>
    </dgm:pt>
    <dgm:pt modelId="{6024BABE-5353-49B9-A723-060FEC8D0029}" type="pres">
      <dgm:prSet presAssocID="{0F588F90-D50A-4042-ABE2-678AA9B95DD8}" presName="sibTrans" presStyleCnt="0"/>
      <dgm:spPr/>
    </dgm:pt>
    <dgm:pt modelId="{92986CC2-6161-416A-814A-EEA52DEFDABC}" type="pres">
      <dgm:prSet presAssocID="{4D44E608-402E-47AE-A450-778F864D8A62}" presName="compositeNode" presStyleCnt="0">
        <dgm:presLayoutVars>
          <dgm:bulletEnabled val="1"/>
        </dgm:presLayoutVars>
      </dgm:prSet>
      <dgm:spPr/>
    </dgm:pt>
    <dgm:pt modelId="{80B4AFA1-E416-468E-AAF5-2253962BD120}" type="pres">
      <dgm:prSet presAssocID="{4D44E608-402E-47AE-A450-778F864D8A62}" presName="bgRect" presStyleLbl="node1" presStyleIdx="2" presStyleCnt="3"/>
      <dgm:spPr/>
    </dgm:pt>
    <dgm:pt modelId="{66B5678C-FF67-4904-ADC5-EFEC596C94C0}" type="pres">
      <dgm:prSet presAssocID="{4D44E608-402E-47AE-A450-778F864D8A62}" presName="parentNode" presStyleLbl="node1" presStyleIdx="2" presStyleCnt="3">
        <dgm:presLayoutVars>
          <dgm:chMax val="0"/>
          <dgm:bulletEnabled val="1"/>
        </dgm:presLayoutVars>
      </dgm:prSet>
      <dgm:spPr/>
    </dgm:pt>
    <dgm:pt modelId="{D473D651-1642-42BA-BFAD-242797E3C224}" type="pres">
      <dgm:prSet presAssocID="{4D44E608-402E-47AE-A450-778F864D8A62}" presName="childNode" presStyleLbl="node1" presStyleIdx="2" presStyleCnt="3">
        <dgm:presLayoutVars>
          <dgm:bulletEnabled val="1"/>
        </dgm:presLayoutVars>
      </dgm:prSet>
      <dgm:spPr/>
    </dgm:pt>
  </dgm:ptLst>
  <dgm:cxnLst>
    <dgm:cxn modelId="{782F5B20-E0C7-4B2D-8CA7-AFA43ADAC052}" type="presOf" srcId="{EF937175-8DD3-4813-83AC-D0DD8C2DA422}" destId="{5C9E0C2B-9370-4B30-8C9A-4C5BD6A1D75F}" srcOrd="0" destOrd="0" presId="urn:microsoft.com/office/officeart/2005/8/layout/hProcess7"/>
    <dgm:cxn modelId="{CD361D2F-DE5A-4B9F-A214-6D70CADC8A21}" type="presOf" srcId="{6CF12916-C0CC-4A1E-AE8F-4600DF07C60D}" destId="{1E30F0F2-D3AC-40A0-A0E4-DFF9B52F63F9}" srcOrd="0" destOrd="0" presId="urn:microsoft.com/office/officeart/2005/8/layout/hProcess7"/>
    <dgm:cxn modelId="{E3AACA34-F49A-4B4A-979A-3CFB17B6B8C6}" type="presOf" srcId="{213160B2-C45C-4679-891A-3DAE72ACFED1}" destId="{80C208DD-DA7E-478B-934D-6EAF49CA1257}" srcOrd="1" destOrd="0" presId="urn:microsoft.com/office/officeart/2005/8/layout/hProcess7"/>
    <dgm:cxn modelId="{D86F855C-AAF7-41B2-A288-D68E91B21509}" type="presOf" srcId="{4D44E608-402E-47AE-A450-778F864D8A62}" destId="{80B4AFA1-E416-468E-AAF5-2253962BD120}" srcOrd="0" destOrd="0" presId="urn:microsoft.com/office/officeart/2005/8/layout/hProcess7"/>
    <dgm:cxn modelId="{300D365D-3DF3-4360-9FEE-476F1D4794B0}" type="presOf" srcId="{6CF12916-C0CC-4A1E-AE8F-4600DF07C60D}" destId="{95601999-CEB7-4423-A6A5-0F447D473CBD}" srcOrd="1" destOrd="0" presId="urn:microsoft.com/office/officeart/2005/8/layout/hProcess7"/>
    <dgm:cxn modelId="{04104E4B-B345-4A9C-9019-3D6C0DF8A7AE}" srcId="{6CF12916-C0CC-4A1E-AE8F-4600DF07C60D}" destId="{EF937175-8DD3-4813-83AC-D0DD8C2DA422}" srcOrd="0" destOrd="0" parTransId="{063F33D0-7789-457A-863E-EC91F44671AE}" sibTransId="{F1145469-EFA4-4F27-A832-E4FA7F106699}"/>
    <dgm:cxn modelId="{2A7B7C54-5183-4804-B763-DE6D5ABAA396}" srcId="{46466F59-68D9-4D81-8503-2F91DACF91D3}" destId="{213160B2-C45C-4679-891A-3DAE72ACFED1}" srcOrd="0" destOrd="0" parTransId="{D10346DE-D2A9-4FD3-82F4-12C12C41C1E4}" sibTransId="{2B996C2C-37B7-4630-B1A8-28CEABEE78D6}"/>
    <dgm:cxn modelId="{D5FCEB57-512E-4566-BC2E-79DEA6E31C76}" srcId="{4D44E608-402E-47AE-A450-778F864D8A62}" destId="{4D930091-EECB-4802-862F-B7DDB9B4AA03}" srcOrd="0" destOrd="0" parTransId="{2E82B36D-5280-4B67-806F-2B25B504F33B}" sibTransId="{5C9854BD-5C59-4240-B625-F00D9A637598}"/>
    <dgm:cxn modelId="{5F6A217F-C276-4F86-BB29-23BF0FB622F0}" type="presOf" srcId="{46466F59-68D9-4D81-8503-2F91DACF91D3}" destId="{30CE9187-2F34-4B01-810F-600E765F95A3}" srcOrd="0" destOrd="0" presId="urn:microsoft.com/office/officeart/2005/8/layout/hProcess7"/>
    <dgm:cxn modelId="{03D59E91-FAB4-4D1C-BC09-7942239D9944}" type="presOf" srcId="{4D930091-EECB-4802-862F-B7DDB9B4AA03}" destId="{D473D651-1642-42BA-BFAD-242797E3C224}" srcOrd="0" destOrd="0" presId="urn:microsoft.com/office/officeart/2005/8/layout/hProcess7"/>
    <dgm:cxn modelId="{F30B6494-9A4B-4074-B8BC-EC0D5D6716C6}" srcId="{213160B2-C45C-4679-891A-3DAE72ACFED1}" destId="{D3CE70F3-5278-4613-910B-B5953F2B0C27}" srcOrd="0" destOrd="0" parTransId="{DF22F347-F374-4F49-AB69-0BDF779F83BC}" sibTransId="{EA3600C8-EFF8-44C8-AF39-509C79456FF7}"/>
    <dgm:cxn modelId="{5C620FA2-D76C-450D-991E-F50A433AAEF7}" srcId="{46466F59-68D9-4D81-8503-2F91DACF91D3}" destId="{4D44E608-402E-47AE-A450-778F864D8A62}" srcOrd="2" destOrd="0" parTransId="{446DA29B-312F-438E-9133-0C85399291F5}" sibTransId="{6047A347-39AD-4914-ACC1-F16A5E7A389B}"/>
    <dgm:cxn modelId="{B42284A8-C8A5-48E0-ABA7-C78FEC2F0C87}" type="presOf" srcId="{4D44E608-402E-47AE-A450-778F864D8A62}" destId="{66B5678C-FF67-4904-ADC5-EFEC596C94C0}" srcOrd="1" destOrd="0" presId="urn:microsoft.com/office/officeart/2005/8/layout/hProcess7"/>
    <dgm:cxn modelId="{8826C5D4-7F02-4C4A-94C6-7788B33EABAC}" type="presOf" srcId="{213160B2-C45C-4679-891A-3DAE72ACFED1}" destId="{851794B1-13C5-4380-A4F4-3B9BE935D9F6}" srcOrd="0" destOrd="0" presId="urn:microsoft.com/office/officeart/2005/8/layout/hProcess7"/>
    <dgm:cxn modelId="{F0FB51F3-0EA6-48E1-86B9-FC31987C6855}" type="presOf" srcId="{D3CE70F3-5278-4613-910B-B5953F2B0C27}" destId="{970BF192-1F3F-48CC-9AB3-AC459BCC3404}" srcOrd="0" destOrd="0" presId="urn:microsoft.com/office/officeart/2005/8/layout/hProcess7"/>
    <dgm:cxn modelId="{B0704DFA-8AB4-4A49-A1E4-4018850A3E7E}" srcId="{46466F59-68D9-4D81-8503-2F91DACF91D3}" destId="{6CF12916-C0CC-4A1E-AE8F-4600DF07C60D}" srcOrd="1" destOrd="0" parTransId="{55ADF8C8-F6C8-4507-A4AD-818F6E9D4209}" sibTransId="{0F588F90-D50A-4042-ABE2-678AA9B95DD8}"/>
    <dgm:cxn modelId="{2C5675E1-5428-4C95-955A-AB42CB308682}" type="presParOf" srcId="{30CE9187-2F34-4B01-810F-600E765F95A3}" destId="{3000CA4B-42FC-4F4D-AEE0-7A25DC687189}" srcOrd="0" destOrd="0" presId="urn:microsoft.com/office/officeart/2005/8/layout/hProcess7"/>
    <dgm:cxn modelId="{D6F09699-7883-4DE7-8507-B7DC7BA39276}" type="presParOf" srcId="{3000CA4B-42FC-4F4D-AEE0-7A25DC687189}" destId="{851794B1-13C5-4380-A4F4-3B9BE935D9F6}" srcOrd="0" destOrd="0" presId="urn:microsoft.com/office/officeart/2005/8/layout/hProcess7"/>
    <dgm:cxn modelId="{AE96C703-FE56-4482-9301-062818FA9C16}" type="presParOf" srcId="{3000CA4B-42FC-4F4D-AEE0-7A25DC687189}" destId="{80C208DD-DA7E-478B-934D-6EAF49CA1257}" srcOrd="1" destOrd="0" presId="urn:microsoft.com/office/officeart/2005/8/layout/hProcess7"/>
    <dgm:cxn modelId="{CA4CAFA2-3726-4A63-9D9D-1E0B4E67D918}" type="presParOf" srcId="{3000CA4B-42FC-4F4D-AEE0-7A25DC687189}" destId="{970BF192-1F3F-48CC-9AB3-AC459BCC3404}" srcOrd="2" destOrd="0" presId="urn:microsoft.com/office/officeart/2005/8/layout/hProcess7"/>
    <dgm:cxn modelId="{907A7AC4-A1CC-4B05-B4B5-A7C3BF28188C}" type="presParOf" srcId="{30CE9187-2F34-4B01-810F-600E765F95A3}" destId="{14B01228-5CF6-4DA1-9BE3-56944EAAB0CA}" srcOrd="1" destOrd="0" presId="urn:microsoft.com/office/officeart/2005/8/layout/hProcess7"/>
    <dgm:cxn modelId="{3B445823-AC57-48FB-9B2B-CAE2EF3FC7AC}" type="presParOf" srcId="{30CE9187-2F34-4B01-810F-600E765F95A3}" destId="{A5D1AF9C-D0F6-4C7F-86BD-A4FB14A4BDA5}" srcOrd="2" destOrd="0" presId="urn:microsoft.com/office/officeart/2005/8/layout/hProcess7"/>
    <dgm:cxn modelId="{1AC53D3E-2124-4837-B2FE-8BA77630AD74}" type="presParOf" srcId="{A5D1AF9C-D0F6-4C7F-86BD-A4FB14A4BDA5}" destId="{FCF9ED2E-82CD-42A8-9899-AF363A363562}" srcOrd="0" destOrd="0" presId="urn:microsoft.com/office/officeart/2005/8/layout/hProcess7"/>
    <dgm:cxn modelId="{6A0D3E88-EA92-4DEA-89B5-04C70C139C8F}" type="presParOf" srcId="{A5D1AF9C-D0F6-4C7F-86BD-A4FB14A4BDA5}" destId="{118302FA-6704-4D0D-B446-83E474EF039E}" srcOrd="1" destOrd="0" presId="urn:microsoft.com/office/officeart/2005/8/layout/hProcess7"/>
    <dgm:cxn modelId="{9AF6A4B4-41FB-4D1E-9230-E04173DCC949}" type="presParOf" srcId="{A5D1AF9C-D0F6-4C7F-86BD-A4FB14A4BDA5}" destId="{BE3D144A-A40F-4B67-A343-96720CE92C15}" srcOrd="2" destOrd="0" presId="urn:microsoft.com/office/officeart/2005/8/layout/hProcess7"/>
    <dgm:cxn modelId="{40D17335-03A0-471B-B21F-D11E6A899A4B}" type="presParOf" srcId="{30CE9187-2F34-4B01-810F-600E765F95A3}" destId="{F4E28FE2-D535-44B7-B7D3-E0FD8488B95F}" srcOrd="3" destOrd="0" presId="urn:microsoft.com/office/officeart/2005/8/layout/hProcess7"/>
    <dgm:cxn modelId="{5F158D5A-7E40-4CC5-894F-91590C36F3A7}" type="presParOf" srcId="{30CE9187-2F34-4B01-810F-600E765F95A3}" destId="{9F422492-C6D6-462A-98A5-8219A86195BC}" srcOrd="4" destOrd="0" presId="urn:microsoft.com/office/officeart/2005/8/layout/hProcess7"/>
    <dgm:cxn modelId="{5EAEE0DE-A203-4FD2-A1BA-5E8611A10D17}" type="presParOf" srcId="{9F422492-C6D6-462A-98A5-8219A86195BC}" destId="{1E30F0F2-D3AC-40A0-A0E4-DFF9B52F63F9}" srcOrd="0" destOrd="0" presId="urn:microsoft.com/office/officeart/2005/8/layout/hProcess7"/>
    <dgm:cxn modelId="{517AC38A-EDF2-435D-B77C-CACD91D3F5F3}" type="presParOf" srcId="{9F422492-C6D6-462A-98A5-8219A86195BC}" destId="{95601999-CEB7-4423-A6A5-0F447D473CBD}" srcOrd="1" destOrd="0" presId="urn:microsoft.com/office/officeart/2005/8/layout/hProcess7"/>
    <dgm:cxn modelId="{55A844B7-3F66-481F-BCD2-6E8F9DF49401}" type="presParOf" srcId="{9F422492-C6D6-462A-98A5-8219A86195BC}" destId="{5C9E0C2B-9370-4B30-8C9A-4C5BD6A1D75F}" srcOrd="2" destOrd="0" presId="urn:microsoft.com/office/officeart/2005/8/layout/hProcess7"/>
    <dgm:cxn modelId="{67951DFE-0B3A-48CE-BC3E-EBF490915BD8}" type="presParOf" srcId="{30CE9187-2F34-4B01-810F-600E765F95A3}" destId="{F9F0203A-E567-4F71-8BBB-263009B8E803}" srcOrd="5" destOrd="0" presId="urn:microsoft.com/office/officeart/2005/8/layout/hProcess7"/>
    <dgm:cxn modelId="{7B7486A9-67F3-4788-8669-C8C8CF210F30}" type="presParOf" srcId="{30CE9187-2F34-4B01-810F-600E765F95A3}" destId="{5AE3B464-442D-42D8-9986-5D583C720858}" srcOrd="6" destOrd="0" presId="urn:microsoft.com/office/officeart/2005/8/layout/hProcess7"/>
    <dgm:cxn modelId="{F33357F4-B764-4465-BB00-1A2712F48570}" type="presParOf" srcId="{5AE3B464-442D-42D8-9986-5D583C720858}" destId="{7A26116B-B539-4FC6-8F10-7EEC6478D55E}" srcOrd="0" destOrd="0" presId="urn:microsoft.com/office/officeart/2005/8/layout/hProcess7"/>
    <dgm:cxn modelId="{6A4C1321-0EBE-4515-B230-5CE9B6051414}" type="presParOf" srcId="{5AE3B464-442D-42D8-9986-5D583C720858}" destId="{0FEFDE4C-8BFF-48A4-980F-1A1D69AE9ECA}" srcOrd="1" destOrd="0" presId="urn:microsoft.com/office/officeart/2005/8/layout/hProcess7"/>
    <dgm:cxn modelId="{2BBE9311-95A2-412E-BF69-D705902C99D2}" type="presParOf" srcId="{5AE3B464-442D-42D8-9986-5D583C720858}" destId="{4923F6F5-5223-4AF7-883D-EB5CDC6B11C4}" srcOrd="2" destOrd="0" presId="urn:microsoft.com/office/officeart/2005/8/layout/hProcess7"/>
    <dgm:cxn modelId="{57B96FBF-527D-4381-BE57-FF41CBF3E023}" type="presParOf" srcId="{30CE9187-2F34-4B01-810F-600E765F95A3}" destId="{6024BABE-5353-49B9-A723-060FEC8D0029}" srcOrd="7" destOrd="0" presId="urn:microsoft.com/office/officeart/2005/8/layout/hProcess7"/>
    <dgm:cxn modelId="{C1C6BA9D-525C-4A60-AA2E-AB0ED5614C10}" type="presParOf" srcId="{30CE9187-2F34-4B01-810F-600E765F95A3}" destId="{92986CC2-6161-416A-814A-EEA52DEFDABC}" srcOrd="8" destOrd="0" presId="urn:microsoft.com/office/officeart/2005/8/layout/hProcess7"/>
    <dgm:cxn modelId="{0EB0994A-CCB8-4FBC-949D-D24245396965}" type="presParOf" srcId="{92986CC2-6161-416A-814A-EEA52DEFDABC}" destId="{80B4AFA1-E416-468E-AAF5-2253962BD120}" srcOrd="0" destOrd="0" presId="urn:microsoft.com/office/officeart/2005/8/layout/hProcess7"/>
    <dgm:cxn modelId="{6A01599F-FCCC-4A04-8F7C-124B39E9A60A}" type="presParOf" srcId="{92986CC2-6161-416A-814A-EEA52DEFDABC}" destId="{66B5678C-FF67-4904-ADC5-EFEC596C94C0}" srcOrd="1" destOrd="0" presId="urn:microsoft.com/office/officeart/2005/8/layout/hProcess7"/>
    <dgm:cxn modelId="{10A55767-1EF8-44FF-8335-E31FB750D78D}" type="presParOf" srcId="{92986CC2-6161-416A-814A-EEA52DEFDABC}" destId="{D473D651-1642-42BA-BFAD-242797E3C224}" srcOrd="2" destOrd="0" presId="urn:microsoft.com/office/officeart/2005/8/layout/hProcess7"/>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54DD44-7BFB-4274-AF3E-A7F5AAF8168F}">
      <dsp:nvSpPr>
        <dsp:cNvPr id="0" name=""/>
        <dsp:cNvSpPr/>
      </dsp:nvSpPr>
      <dsp:spPr>
        <a:xfrm>
          <a:off x="787" y="500106"/>
          <a:ext cx="3014793" cy="120591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s-MX" sz="1600" b="1" kern="1200" dirty="0"/>
            <a:t>Evaluación Inicial SG-SST:</a:t>
          </a:r>
          <a:endParaRPr lang="es-CO" sz="1600" b="1" kern="1200" dirty="0"/>
        </a:p>
      </dsp:txBody>
      <dsp:txXfrm>
        <a:off x="603746" y="500106"/>
        <a:ext cx="1808876" cy="1205917"/>
      </dsp:txXfrm>
    </dsp:sp>
    <dsp:sp modelId="{E0CD704A-C7E4-45A6-9E7E-248AB1145896}">
      <dsp:nvSpPr>
        <dsp:cNvPr id="0" name=""/>
        <dsp:cNvSpPr/>
      </dsp:nvSpPr>
      <dsp:spPr>
        <a:xfrm>
          <a:off x="787" y="1856763"/>
          <a:ext cx="2411834"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s-MX" sz="1600" kern="1200" dirty="0"/>
            <a:t>- Cumplimiento del 100% según el Decreto 1072/2015.</a:t>
          </a:r>
          <a:endParaRPr lang="es-CO" sz="1600" kern="1200" dirty="0"/>
        </a:p>
        <a:p>
          <a:pPr marL="171450" lvl="1" indent="-171450" algn="l" defTabSz="711200">
            <a:lnSpc>
              <a:spcPct val="90000"/>
            </a:lnSpc>
            <a:spcBef>
              <a:spcPct val="0"/>
            </a:spcBef>
            <a:spcAft>
              <a:spcPct val="15000"/>
            </a:spcAft>
            <a:buChar char="•"/>
          </a:pPr>
          <a:r>
            <a:rPr lang="es-MX" sz="1600" kern="1200" dirty="0"/>
            <a:t>- Acción pendiente: Actualizar plan de emergencias.</a:t>
          </a:r>
          <a:endParaRPr lang="es-CO" sz="1600" kern="1200" dirty="0"/>
        </a:p>
      </dsp:txBody>
      <dsp:txXfrm>
        <a:off x="787" y="1856763"/>
        <a:ext cx="2411834" cy="1316250"/>
      </dsp:txXfrm>
    </dsp:sp>
    <dsp:sp modelId="{13AB16F2-BE8A-4F2E-94FB-D18C0145A84C}">
      <dsp:nvSpPr>
        <dsp:cNvPr id="0" name=""/>
        <dsp:cNvSpPr/>
      </dsp:nvSpPr>
      <dsp:spPr>
        <a:xfrm>
          <a:off x="2799580" y="500106"/>
          <a:ext cx="3014793" cy="1205917"/>
        </a:xfrm>
        <a:prstGeom prst="chevron">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s-MX" sz="1600" b="1" kern="1200" dirty="0"/>
            <a:t>Identificación de Peligros:</a:t>
          </a:r>
          <a:endParaRPr lang="es-CO" sz="1600" b="1" kern="1200" dirty="0"/>
        </a:p>
      </dsp:txBody>
      <dsp:txXfrm>
        <a:off x="3402539" y="500106"/>
        <a:ext cx="1808876" cy="1205917"/>
      </dsp:txXfrm>
    </dsp:sp>
    <dsp:sp modelId="{70BCA1C1-327D-4D5F-AD7A-77D343D35457}">
      <dsp:nvSpPr>
        <dsp:cNvPr id="0" name=""/>
        <dsp:cNvSpPr/>
      </dsp:nvSpPr>
      <dsp:spPr>
        <a:xfrm>
          <a:off x="2799580" y="1856763"/>
          <a:ext cx="2411834"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s-MX" sz="1600" kern="1200" dirty="0"/>
            <a:t>- Matriz revisada anualmente con COPASST.</a:t>
          </a:r>
          <a:endParaRPr lang="es-CO" sz="1600" kern="1200" dirty="0"/>
        </a:p>
        <a:p>
          <a:pPr marL="171450" lvl="1" indent="-171450" algn="l" defTabSz="711200">
            <a:lnSpc>
              <a:spcPct val="90000"/>
            </a:lnSpc>
            <a:spcBef>
              <a:spcPct val="0"/>
            </a:spcBef>
            <a:spcAft>
              <a:spcPct val="15000"/>
            </a:spcAft>
            <a:buChar char="•"/>
          </a:pPr>
          <a:r>
            <a:rPr lang="es-MX" sz="1600" kern="1200" dirty="0"/>
            <a:t>- Accidente de mayo dentro de los riesgos no aceptables.</a:t>
          </a:r>
          <a:endParaRPr lang="es-CO" sz="1600" kern="1200" dirty="0"/>
        </a:p>
      </dsp:txBody>
      <dsp:txXfrm>
        <a:off x="2799580" y="1856763"/>
        <a:ext cx="2411834" cy="1316250"/>
      </dsp:txXfrm>
    </dsp:sp>
    <dsp:sp modelId="{31DAA14D-3B2B-409A-9784-EB0E34DF02D7}">
      <dsp:nvSpPr>
        <dsp:cNvPr id="0" name=""/>
        <dsp:cNvSpPr/>
      </dsp:nvSpPr>
      <dsp:spPr>
        <a:xfrm>
          <a:off x="5598374" y="500106"/>
          <a:ext cx="3014793" cy="1205917"/>
        </a:xfrm>
        <a:prstGeom prst="chevron">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s-MX" sz="1600" b="1" kern="1200" dirty="0"/>
            <a:t>Reporte de Incidentes:</a:t>
          </a:r>
          <a:endParaRPr lang="es-CO" sz="1600" b="1" kern="1200" dirty="0"/>
        </a:p>
      </dsp:txBody>
      <dsp:txXfrm>
        <a:off x="6201333" y="500106"/>
        <a:ext cx="1808876" cy="1205917"/>
      </dsp:txXfrm>
    </dsp:sp>
    <dsp:sp modelId="{647F839D-D7CE-4E41-A739-7AE5B8C89FC0}">
      <dsp:nvSpPr>
        <dsp:cNvPr id="0" name=""/>
        <dsp:cNvSpPr/>
      </dsp:nvSpPr>
      <dsp:spPr>
        <a:xfrm>
          <a:off x="5598374" y="1856763"/>
          <a:ext cx="2411834"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s-MX" sz="1600" kern="1200" dirty="0"/>
            <a:t>- 1 accidente de trabajo registrado.</a:t>
          </a:r>
          <a:endParaRPr lang="es-CO" sz="1600" kern="1200" dirty="0"/>
        </a:p>
        <a:p>
          <a:pPr marL="171450" lvl="1" indent="-171450" algn="l" defTabSz="711200">
            <a:lnSpc>
              <a:spcPct val="90000"/>
            </a:lnSpc>
            <a:spcBef>
              <a:spcPct val="0"/>
            </a:spcBef>
            <a:spcAft>
              <a:spcPct val="15000"/>
            </a:spcAft>
            <a:buChar char="•"/>
          </a:pPr>
          <a:r>
            <a:rPr lang="es-MX" sz="1600" kern="1200" dirty="0"/>
            <a:t>- 0 enfermedades laborales.</a:t>
          </a:r>
          <a:endParaRPr lang="es-CO" sz="1600" kern="1200" dirty="0"/>
        </a:p>
      </dsp:txBody>
      <dsp:txXfrm>
        <a:off x="5598374" y="1856763"/>
        <a:ext cx="2411834" cy="1316250"/>
      </dsp:txXfrm>
    </dsp:sp>
    <dsp:sp modelId="{3C1F2DFA-C241-4730-89FE-C5DE99C2331F}">
      <dsp:nvSpPr>
        <dsp:cNvPr id="0" name=""/>
        <dsp:cNvSpPr/>
      </dsp:nvSpPr>
      <dsp:spPr>
        <a:xfrm>
          <a:off x="8397167" y="500106"/>
          <a:ext cx="3014793" cy="1205917"/>
        </a:xfrm>
        <a:prstGeom prst="chevron">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s-MX" sz="1600" b="1" kern="1200" dirty="0"/>
            <a:t>Otras Acciones y Seguimientos:</a:t>
          </a:r>
          <a:endParaRPr lang="es-CO" sz="1600" b="1" kern="1200" dirty="0"/>
        </a:p>
      </dsp:txBody>
      <dsp:txXfrm>
        <a:off x="9000126" y="500106"/>
        <a:ext cx="1808876" cy="1205917"/>
      </dsp:txXfrm>
    </dsp:sp>
    <dsp:sp modelId="{D2CF4128-5107-4216-B51E-F74600E31503}">
      <dsp:nvSpPr>
        <dsp:cNvPr id="0" name=""/>
        <dsp:cNvSpPr/>
      </dsp:nvSpPr>
      <dsp:spPr>
        <a:xfrm>
          <a:off x="8397167" y="1856763"/>
          <a:ext cx="2411834"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s-MX" sz="1600" kern="1200" dirty="0"/>
            <a:t>- Monitoreo de salud de servidores.</a:t>
          </a:r>
          <a:endParaRPr lang="es-CO" sz="1600" kern="1200" dirty="0"/>
        </a:p>
        <a:p>
          <a:pPr marL="171450" lvl="1" indent="-171450" algn="l" defTabSz="711200">
            <a:lnSpc>
              <a:spcPct val="90000"/>
            </a:lnSpc>
            <a:spcBef>
              <a:spcPct val="0"/>
            </a:spcBef>
            <a:spcAft>
              <a:spcPct val="15000"/>
            </a:spcAft>
            <a:buChar char="•"/>
          </a:pPr>
          <a:r>
            <a:rPr lang="es-MX" sz="1600" kern="1200" dirty="0"/>
            <a:t>- Seguimiento a ARL.</a:t>
          </a:r>
          <a:endParaRPr lang="es-CO" sz="1600" kern="1200" dirty="0"/>
        </a:p>
        <a:p>
          <a:pPr marL="171450" lvl="1" indent="-171450" algn="l" defTabSz="711200">
            <a:lnSpc>
              <a:spcPct val="90000"/>
            </a:lnSpc>
            <a:spcBef>
              <a:spcPct val="0"/>
            </a:spcBef>
            <a:spcAft>
              <a:spcPct val="15000"/>
            </a:spcAft>
            <a:buChar char="•"/>
          </a:pPr>
          <a:r>
            <a:rPr lang="es-MX" sz="1600" kern="1200" dirty="0"/>
            <a:t>- Funcionamiento de COPASST y CCL.</a:t>
          </a:r>
          <a:endParaRPr lang="es-CO" sz="1600" kern="1200" dirty="0"/>
        </a:p>
      </dsp:txBody>
      <dsp:txXfrm>
        <a:off x="8397167" y="1856763"/>
        <a:ext cx="2411834" cy="1316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D5EF60-9508-493A-9360-87B82A6086BA}">
      <dsp:nvSpPr>
        <dsp:cNvPr id="0" name=""/>
        <dsp:cNvSpPr/>
      </dsp:nvSpPr>
      <dsp:spPr>
        <a:xfrm>
          <a:off x="3050" y="0"/>
          <a:ext cx="2934198" cy="4939814"/>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b="1" kern="1200" dirty="0"/>
            <a:t>1. Rendición de Cuentas </a:t>
          </a:r>
        </a:p>
        <a:p>
          <a:pPr marL="0" lvl="0" indent="0" algn="ctr" defTabSz="889000">
            <a:lnSpc>
              <a:spcPct val="90000"/>
            </a:lnSpc>
            <a:spcBef>
              <a:spcPct val="0"/>
            </a:spcBef>
            <a:spcAft>
              <a:spcPct val="35000"/>
            </a:spcAft>
            <a:buNone/>
          </a:pPr>
          <a:r>
            <a:rPr lang="es-MX" sz="2000" b="1" kern="1200" dirty="0"/>
            <a:t>SG-SST– 2024:</a:t>
          </a:r>
          <a:endParaRPr lang="es-CO" sz="2000" b="1" kern="1200" dirty="0"/>
        </a:p>
      </dsp:txBody>
      <dsp:txXfrm>
        <a:off x="3050" y="0"/>
        <a:ext cx="2934198" cy="1481944"/>
      </dsp:txXfrm>
    </dsp:sp>
    <dsp:sp modelId="{48D8342B-5C12-4164-9914-412B9828CB6C}">
      <dsp:nvSpPr>
        <dsp:cNvPr id="0" name=""/>
        <dsp:cNvSpPr/>
      </dsp:nvSpPr>
      <dsp:spPr>
        <a:xfrm>
          <a:off x="296470" y="1482366"/>
          <a:ext cx="2347358" cy="97047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s-MX" sz="1400" kern="1200" dirty="0"/>
            <a:t>- No se encontraron soportes de ejecución.</a:t>
          </a:r>
          <a:endParaRPr lang="es-CO" sz="1400" kern="1200" dirty="0"/>
        </a:p>
      </dsp:txBody>
      <dsp:txXfrm>
        <a:off x="324894" y="1510790"/>
        <a:ext cx="2290510" cy="913627"/>
      </dsp:txXfrm>
    </dsp:sp>
    <dsp:sp modelId="{1176AEF0-BABD-41A5-92A2-51AAE00E00B0}">
      <dsp:nvSpPr>
        <dsp:cNvPr id="0" name=""/>
        <dsp:cNvSpPr/>
      </dsp:nvSpPr>
      <dsp:spPr>
        <a:xfrm>
          <a:off x="296470" y="2602145"/>
          <a:ext cx="2347358" cy="970475"/>
        </a:xfrm>
        <a:prstGeom prst="roundRect">
          <a:avLst>
            <a:gd name="adj" fmla="val 10000"/>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s-MX" sz="1400" kern="1200" dirty="0"/>
            <a:t>- Acción: Actualizar y socializar el procedimiento PR-PLES-017.</a:t>
          </a:r>
          <a:endParaRPr lang="es-CO" sz="1400" kern="1200" dirty="0"/>
        </a:p>
      </dsp:txBody>
      <dsp:txXfrm>
        <a:off x="324894" y="2630569"/>
        <a:ext cx="2290510" cy="913627"/>
      </dsp:txXfrm>
    </dsp:sp>
    <dsp:sp modelId="{61ABC37C-75F9-4470-A94B-470ACE50B652}">
      <dsp:nvSpPr>
        <dsp:cNvPr id="0" name=""/>
        <dsp:cNvSpPr/>
      </dsp:nvSpPr>
      <dsp:spPr>
        <a:xfrm>
          <a:off x="296470" y="3721925"/>
          <a:ext cx="2347358" cy="970475"/>
        </a:xfrm>
        <a:prstGeom prst="roundRect">
          <a:avLst>
            <a:gd name="adj" fmla="val 10000"/>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s-MX" sz="1400" kern="1200" dirty="0"/>
            <a:t>- Realizar y presentar la rendición ante el comité.</a:t>
          </a:r>
          <a:endParaRPr lang="es-CO" sz="1400" kern="1200" dirty="0"/>
        </a:p>
      </dsp:txBody>
      <dsp:txXfrm>
        <a:off x="324894" y="3750349"/>
        <a:ext cx="2290510" cy="913627"/>
      </dsp:txXfrm>
    </dsp:sp>
    <dsp:sp modelId="{11134363-4B29-42A7-9394-5FB3FE000477}">
      <dsp:nvSpPr>
        <dsp:cNvPr id="0" name=""/>
        <dsp:cNvSpPr/>
      </dsp:nvSpPr>
      <dsp:spPr>
        <a:xfrm>
          <a:off x="3157313" y="0"/>
          <a:ext cx="2934198" cy="4939814"/>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b="1" kern="1200" dirty="0"/>
            <a:t>2. Comité de Convivencia Laboral:</a:t>
          </a:r>
          <a:endParaRPr lang="es-CO" sz="2000" b="1" kern="1200" dirty="0"/>
        </a:p>
      </dsp:txBody>
      <dsp:txXfrm>
        <a:off x="3157313" y="0"/>
        <a:ext cx="2934198" cy="1481944"/>
      </dsp:txXfrm>
    </dsp:sp>
    <dsp:sp modelId="{1BE90825-7DCC-428E-A205-E900138FC79C}">
      <dsp:nvSpPr>
        <dsp:cNvPr id="0" name=""/>
        <dsp:cNvSpPr/>
      </dsp:nvSpPr>
      <dsp:spPr>
        <a:xfrm>
          <a:off x="3450733" y="1482366"/>
          <a:ext cx="2347358" cy="970475"/>
        </a:xfrm>
        <a:prstGeom prst="roundRect">
          <a:avLst>
            <a:gd name="adj" fmla="val 10000"/>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s-MX" sz="1400" kern="1200" dirty="0"/>
            <a:t>- Cumplimiento parcial por falta de 8 actas.</a:t>
          </a:r>
          <a:endParaRPr lang="es-CO" sz="1400" kern="1200" dirty="0"/>
        </a:p>
      </dsp:txBody>
      <dsp:txXfrm>
        <a:off x="3479157" y="1510790"/>
        <a:ext cx="2290510" cy="913627"/>
      </dsp:txXfrm>
    </dsp:sp>
    <dsp:sp modelId="{74BD13DD-51D2-4396-BA1C-BA0E0CF0B370}">
      <dsp:nvSpPr>
        <dsp:cNvPr id="0" name=""/>
        <dsp:cNvSpPr/>
      </dsp:nvSpPr>
      <dsp:spPr>
        <a:xfrm>
          <a:off x="3450733" y="2602145"/>
          <a:ext cx="2347358" cy="970475"/>
        </a:xfrm>
        <a:prstGeom prst="roundRect">
          <a:avLst>
            <a:gd name="adj" fmla="val 10000"/>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s-MX" sz="1400" kern="1200" dirty="0"/>
            <a:t>- Acción: Certificación oficial con fechas y números.</a:t>
          </a:r>
          <a:endParaRPr lang="es-CO" sz="1400" kern="1200" dirty="0"/>
        </a:p>
      </dsp:txBody>
      <dsp:txXfrm>
        <a:off x="3479157" y="2630569"/>
        <a:ext cx="2290510" cy="913627"/>
      </dsp:txXfrm>
    </dsp:sp>
    <dsp:sp modelId="{1DE62BBB-E13B-4712-8C91-9AB32E273AD2}">
      <dsp:nvSpPr>
        <dsp:cNvPr id="0" name=""/>
        <dsp:cNvSpPr/>
      </dsp:nvSpPr>
      <dsp:spPr>
        <a:xfrm>
          <a:off x="3450733" y="3721925"/>
          <a:ext cx="2347358" cy="970475"/>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s-MX" sz="1400" kern="1200" dirty="0"/>
            <a:t>- Cierre de acción con informes trimestrales detallados.</a:t>
          </a:r>
          <a:endParaRPr lang="es-CO" sz="1400" kern="1200" dirty="0"/>
        </a:p>
      </dsp:txBody>
      <dsp:txXfrm>
        <a:off x="3479157" y="3750349"/>
        <a:ext cx="2290510" cy="9136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8839C5-47E6-4A44-BA23-B866919082E0}">
      <dsp:nvSpPr>
        <dsp:cNvPr id="0" name=""/>
        <dsp:cNvSpPr/>
      </dsp:nvSpPr>
      <dsp:spPr>
        <a:xfrm>
          <a:off x="5291" y="2319073"/>
          <a:ext cx="1561041" cy="78052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INCIDENTES, ACCIDENTES Y ENFERMEDADES LABORALES</a:t>
          </a:r>
          <a:endParaRPr lang="es-CO" sz="1300" kern="1200" dirty="0"/>
        </a:p>
      </dsp:txBody>
      <dsp:txXfrm>
        <a:off x="28152" y="2341934"/>
        <a:ext cx="1515319" cy="734798"/>
      </dsp:txXfrm>
    </dsp:sp>
    <dsp:sp modelId="{F5E085E5-9609-48A7-9FA4-ED588FCE408E}">
      <dsp:nvSpPr>
        <dsp:cNvPr id="0" name=""/>
        <dsp:cNvSpPr/>
      </dsp:nvSpPr>
      <dsp:spPr>
        <a:xfrm rot="18289469">
          <a:off x="1331828" y="2247570"/>
          <a:ext cx="1093425" cy="25927"/>
        </a:xfrm>
        <a:custGeom>
          <a:avLst/>
          <a:gdLst/>
          <a:ahLst/>
          <a:cxnLst/>
          <a:rect l="0" t="0" r="0" b="0"/>
          <a:pathLst>
            <a:path>
              <a:moveTo>
                <a:pt x="0" y="12963"/>
              </a:moveTo>
              <a:lnTo>
                <a:pt x="1093425" y="1296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1851205" y="2233198"/>
        <a:ext cx="54671" cy="54671"/>
      </dsp:txXfrm>
    </dsp:sp>
    <dsp:sp modelId="{051A541D-F2D4-489F-94D1-D1828EDD2B40}">
      <dsp:nvSpPr>
        <dsp:cNvPr id="0" name=""/>
        <dsp:cNvSpPr/>
      </dsp:nvSpPr>
      <dsp:spPr>
        <a:xfrm>
          <a:off x="2190749" y="1421474"/>
          <a:ext cx="1561041" cy="78052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INCIDENTES Y ACCIDENTES</a:t>
          </a:r>
          <a:endParaRPr lang="es-CO" sz="1300" kern="1200" dirty="0"/>
        </a:p>
      </dsp:txBody>
      <dsp:txXfrm>
        <a:off x="2213610" y="1444335"/>
        <a:ext cx="1515319" cy="734798"/>
      </dsp:txXfrm>
    </dsp:sp>
    <dsp:sp modelId="{69083C4C-D362-43D6-BA04-6174DCDC039F}">
      <dsp:nvSpPr>
        <dsp:cNvPr id="0" name=""/>
        <dsp:cNvSpPr/>
      </dsp:nvSpPr>
      <dsp:spPr>
        <a:xfrm rot="19457599">
          <a:off x="3679514" y="1574370"/>
          <a:ext cx="768971" cy="25927"/>
        </a:xfrm>
        <a:custGeom>
          <a:avLst/>
          <a:gdLst/>
          <a:ahLst/>
          <a:cxnLst/>
          <a:rect l="0" t="0" r="0" b="0"/>
          <a:pathLst>
            <a:path>
              <a:moveTo>
                <a:pt x="0" y="12963"/>
              </a:moveTo>
              <a:lnTo>
                <a:pt x="768971" y="1296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4044775" y="1568110"/>
        <a:ext cx="38448" cy="38448"/>
      </dsp:txXfrm>
    </dsp:sp>
    <dsp:sp modelId="{53087A8B-0F9E-4C75-B9CC-3A9F08B4B6A8}">
      <dsp:nvSpPr>
        <dsp:cNvPr id="0" name=""/>
        <dsp:cNvSpPr/>
      </dsp:nvSpPr>
      <dsp:spPr>
        <a:xfrm>
          <a:off x="4376208" y="972674"/>
          <a:ext cx="1561041" cy="78052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FRECUENCIA DE ACCIDENTALIDAD</a:t>
          </a:r>
          <a:endParaRPr lang="es-CO" sz="1300" kern="1200" dirty="0"/>
        </a:p>
      </dsp:txBody>
      <dsp:txXfrm>
        <a:off x="4399069" y="995535"/>
        <a:ext cx="1515319" cy="734798"/>
      </dsp:txXfrm>
    </dsp:sp>
    <dsp:sp modelId="{1C4F0650-A0C0-4871-BBA5-19FBCEBC084D}">
      <dsp:nvSpPr>
        <dsp:cNvPr id="0" name=""/>
        <dsp:cNvSpPr/>
      </dsp:nvSpPr>
      <dsp:spPr>
        <a:xfrm>
          <a:off x="5937250" y="1349971"/>
          <a:ext cx="624416" cy="25927"/>
        </a:xfrm>
        <a:custGeom>
          <a:avLst/>
          <a:gdLst/>
          <a:ahLst/>
          <a:cxnLst/>
          <a:rect l="0" t="0" r="0" b="0"/>
          <a:pathLst>
            <a:path>
              <a:moveTo>
                <a:pt x="0" y="12963"/>
              </a:moveTo>
              <a:lnTo>
                <a:pt x="624416" y="1296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6233848" y="1347324"/>
        <a:ext cx="31220" cy="31220"/>
      </dsp:txXfrm>
    </dsp:sp>
    <dsp:sp modelId="{9C8D69D8-A0C7-4FBA-8D9C-863CAFA26E86}">
      <dsp:nvSpPr>
        <dsp:cNvPr id="0" name=""/>
        <dsp:cNvSpPr/>
      </dsp:nvSpPr>
      <dsp:spPr>
        <a:xfrm>
          <a:off x="6561666" y="972674"/>
          <a:ext cx="1561041" cy="780520"/>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1</a:t>
          </a:r>
          <a:endParaRPr lang="es-CO" sz="1300" kern="1200" dirty="0"/>
        </a:p>
      </dsp:txBody>
      <dsp:txXfrm>
        <a:off x="6584527" y="995535"/>
        <a:ext cx="1515319" cy="734798"/>
      </dsp:txXfrm>
    </dsp:sp>
    <dsp:sp modelId="{6AA63F0B-827D-4540-A714-6530D0279DEB}">
      <dsp:nvSpPr>
        <dsp:cNvPr id="0" name=""/>
        <dsp:cNvSpPr/>
      </dsp:nvSpPr>
      <dsp:spPr>
        <a:xfrm rot="2142401">
          <a:off x="3679514" y="2023170"/>
          <a:ext cx="768971" cy="25927"/>
        </a:xfrm>
        <a:custGeom>
          <a:avLst/>
          <a:gdLst/>
          <a:ahLst/>
          <a:cxnLst/>
          <a:rect l="0" t="0" r="0" b="0"/>
          <a:pathLst>
            <a:path>
              <a:moveTo>
                <a:pt x="0" y="12963"/>
              </a:moveTo>
              <a:lnTo>
                <a:pt x="768971" y="1296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4044775" y="2016909"/>
        <a:ext cx="38448" cy="38448"/>
      </dsp:txXfrm>
    </dsp:sp>
    <dsp:sp modelId="{B10952FE-1974-45DF-AF17-CAEA9E0E7BC5}">
      <dsp:nvSpPr>
        <dsp:cNvPr id="0" name=""/>
        <dsp:cNvSpPr/>
      </dsp:nvSpPr>
      <dsp:spPr>
        <a:xfrm>
          <a:off x="4376208" y="1870273"/>
          <a:ext cx="1561041" cy="78052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SEVERIDAD DE ACCIDENTALIDAD</a:t>
          </a:r>
          <a:endParaRPr lang="es-CO" sz="1300" kern="1200" dirty="0"/>
        </a:p>
      </dsp:txBody>
      <dsp:txXfrm>
        <a:off x="4399069" y="1893134"/>
        <a:ext cx="1515319" cy="734798"/>
      </dsp:txXfrm>
    </dsp:sp>
    <dsp:sp modelId="{DD646244-59A1-45FC-A5F5-DF5B836E058D}">
      <dsp:nvSpPr>
        <dsp:cNvPr id="0" name=""/>
        <dsp:cNvSpPr/>
      </dsp:nvSpPr>
      <dsp:spPr>
        <a:xfrm>
          <a:off x="5937250" y="2247570"/>
          <a:ext cx="624416" cy="25927"/>
        </a:xfrm>
        <a:custGeom>
          <a:avLst/>
          <a:gdLst/>
          <a:ahLst/>
          <a:cxnLst/>
          <a:rect l="0" t="0" r="0" b="0"/>
          <a:pathLst>
            <a:path>
              <a:moveTo>
                <a:pt x="0" y="12963"/>
              </a:moveTo>
              <a:lnTo>
                <a:pt x="624416" y="1296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6233848" y="2244923"/>
        <a:ext cx="31220" cy="31220"/>
      </dsp:txXfrm>
    </dsp:sp>
    <dsp:sp modelId="{BE746D59-6ED3-45C5-BC48-25D94EF644DE}">
      <dsp:nvSpPr>
        <dsp:cNvPr id="0" name=""/>
        <dsp:cNvSpPr/>
      </dsp:nvSpPr>
      <dsp:spPr>
        <a:xfrm>
          <a:off x="6561666" y="1870273"/>
          <a:ext cx="1561041" cy="780520"/>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1</a:t>
          </a:r>
          <a:endParaRPr lang="es-CO" sz="1300" kern="1200" dirty="0"/>
        </a:p>
      </dsp:txBody>
      <dsp:txXfrm>
        <a:off x="6584527" y="1893134"/>
        <a:ext cx="1515319" cy="734798"/>
      </dsp:txXfrm>
    </dsp:sp>
    <dsp:sp modelId="{668301ED-8ED0-49D8-A347-CC2F538A5461}">
      <dsp:nvSpPr>
        <dsp:cNvPr id="0" name=""/>
        <dsp:cNvSpPr/>
      </dsp:nvSpPr>
      <dsp:spPr>
        <a:xfrm rot="3310531">
          <a:off x="1331828" y="3145169"/>
          <a:ext cx="1093425" cy="25927"/>
        </a:xfrm>
        <a:custGeom>
          <a:avLst/>
          <a:gdLst/>
          <a:ahLst/>
          <a:cxnLst/>
          <a:rect l="0" t="0" r="0" b="0"/>
          <a:pathLst>
            <a:path>
              <a:moveTo>
                <a:pt x="0" y="12963"/>
              </a:moveTo>
              <a:lnTo>
                <a:pt x="1093425" y="1296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1851205" y="3130797"/>
        <a:ext cx="54671" cy="54671"/>
      </dsp:txXfrm>
    </dsp:sp>
    <dsp:sp modelId="{D88F359E-93EC-4340-B50A-81ED971B394E}">
      <dsp:nvSpPr>
        <dsp:cNvPr id="0" name=""/>
        <dsp:cNvSpPr/>
      </dsp:nvSpPr>
      <dsp:spPr>
        <a:xfrm>
          <a:off x="2190749" y="3216672"/>
          <a:ext cx="1561041" cy="78052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ENFERMEDADES LABORALES</a:t>
          </a:r>
          <a:endParaRPr lang="es-CO" sz="1300" kern="1200" dirty="0"/>
        </a:p>
      </dsp:txBody>
      <dsp:txXfrm>
        <a:off x="2213610" y="3239533"/>
        <a:ext cx="1515319" cy="734798"/>
      </dsp:txXfrm>
    </dsp:sp>
    <dsp:sp modelId="{26900D24-B0E6-4896-8676-14C16A406A81}">
      <dsp:nvSpPr>
        <dsp:cNvPr id="0" name=""/>
        <dsp:cNvSpPr/>
      </dsp:nvSpPr>
      <dsp:spPr>
        <a:xfrm rot="19457599">
          <a:off x="3679514" y="3369568"/>
          <a:ext cx="768971" cy="25927"/>
        </a:xfrm>
        <a:custGeom>
          <a:avLst/>
          <a:gdLst/>
          <a:ahLst/>
          <a:cxnLst/>
          <a:rect l="0" t="0" r="0" b="0"/>
          <a:pathLst>
            <a:path>
              <a:moveTo>
                <a:pt x="0" y="12963"/>
              </a:moveTo>
              <a:lnTo>
                <a:pt x="768971" y="1296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4044775" y="3363308"/>
        <a:ext cx="38448" cy="38448"/>
      </dsp:txXfrm>
    </dsp:sp>
    <dsp:sp modelId="{3D4C3B7C-D58F-4CDB-A3AF-C3F3740EC76C}">
      <dsp:nvSpPr>
        <dsp:cNvPr id="0" name=""/>
        <dsp:cNvSpPr/>
      </dsp:nvSpPr>
      <dsp:spPr>
        <a:xfrm>
          <a:off x="4376208" y="2767872"/>
          <a:ext cx="1561041" cy="78052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PREVALENCIA</a:t>
          </a:r>
          <a:endParaRPr lang="es-CO" sz="1300" kern="1200" dirty="0"/>
        </a:p>
      </dsp:txBody>
      <dsp:txXfrm>
        <a:off x="4399069" y="2790733"/>
        <a:ext cx="1515319" cy="734798"/>
      </dsp:txXfrm>
    </dsp:sp>
    <dsp:sp modelId="{EEAB6B7C-3A6C-4846-ACCD-686C18DECA40}">
      <dsp:nvSpPr>
        <dsp:cNvPr id="0" name=""/>
        <dsp:cNvSpPr/>
      </dsp:nvSpPr>
      <dsp:spPr>
        <a:xfrm>
          <a:off x="5937250" y="3145169"/>
          <a:ext cx="624416" cy="25927"/>
        </a:xfrm>
        <a:custGeom>
          <a:avLst/>
          <a:gdLst/>
          <a:ahLst/>
          <a:cxnLst/>
          <a:rect l="0" t="0" r="0" b="0"/>
          <a:pathLst>
            <a:path>
              <a:moveTo>
                <a:pt x="0" y="12963"/>
              </a:moveTo>
              <a:lnTo>
                <a:pt x="624416" y="1296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6233848" y="3142522"/>
        <a:ext cx="31220" cy="31220"/>
      </dsp:txXfrm>
    </dsp:sp>
    <dsp:sp modelId="{60CD2BBD-8602-45AE-B43E-842558F70F6C}">
      <dsp:nvSpPr>
        <dsp:cNvPr id="0" name=""/>
        <dsp:cNvSpPr/>
      </dsp:nvSpPr>
      <dsp:spPr>
        <a:xfrm>
          <a:off x="6561666" y="2767872"/>
          <a:ext cx="1561041" cy="780520"/>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0</a:t>
          </a:r>
          <a:endParaRPr lang="es-CO" sz="1300" kern="1200" dirty="0"/>
        </a:p>
      </dsp:txBody>
      <dsp:txXfrm>
        <a:off x="6584527" y="2790733"/>
        <a:ext cx="1515319" cy="734798"/>
      </dsp:txXfrm>
    </dsp:sp>
    <dsp:sp modelId="{179E07EB-402C-42AC-93B6-C30F11FFD17C}">
      <dsp:nvSpPr>
        <dsp:cNvPr id="0" name=""/>
        <dsp:cNvSpPr/>
      </dsp:nvSpPr>
      <dsp:spPr>
        <a:xfrm rot="2142401">
          <a:off x="3679514" y="3818368"/>
          <a:ext cx="768971" cy="25927"/>
        </a:xfrm>
        <a:custGeom>
          <a:avLst/>
          <a:gdLst/>
          <a:ahLst/>
          <a:cxnLst/>
          <a:rect l="0" t="0" r="0" b="0"/>
          <a:pathLst>
            <a:path>
              <a:moveTo>
                <a:pt x="0" y="12963"/>
              </a:moveTo>
              <a:lnTo>
                <a:pt x="768971" y="1296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4044775" y="3812107"/>
        <a:ext cx="38448" cy="38448"/>
      </dsp:txXfrm>
    </dsp:sp>
    <dsp:sp modelId="{DD80AD47-7188-4460-A434-5AC13E936508}">
      <dsp:nvSpPr>
        <dsp:cNvPr id="0" name=""/>
        <dsp:cNvSpPr/>
      </dsp:nvSpPr>
      <dsp:spPr>
        <a:xfrm>
          <a:off x="4376208" y="3665471"/>
          <a:ext cx="1561041" cy="78052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INCIDENCIA</a:t>
          </a:r>
          <a:endParaRPr lang="es-CO" sz="1300" kern="1200" dirty="0"/>
        </a:p>
      </dsp:txBody>
      <dsp:txXfrm>
        <a:off x="4399069" y="3688332"/>
        <a:ext cx="1515319" cy="734798"/>
      </dsp:txXfrm>
    </dsp:sp>
    <dsp:sp modelId="{AF24D9C8-EE30-45FD-93CD-746034C6EDE5}">
      <dsp:nvSpPr>
        <dsp:cNvPr id="0" name=""/>
        <dsp:cNvSpPr/>
      </dsp:nvSpPr>
      <dsp:spPr>
        <a:xfrm>
          <a:off x="5937250" y="4042768"/>
          <a:ext cx="624416" cy="25927"/>
        </a:xfrm>
        <a:custGeom>
          <a:avLst/>
          <a:gdLst/>
          <a:ahLst/>
          <a:cxnLst/>
          <a:rect l="0" t="0" r="0" b="0"/>
          <a:pathLst>
            <a:path>
              <a:moveTo>
                <a:pt x="0" y="12963"/>
              </a:moveTo>
              <a:lnTo>
                <a:pt x="624416" y="1296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CO" sz="500" kern="1200">
            <a:solidFill>
              <a:schemeClr val="tx1"/>
            </a:solidFill>
          </a:endParaRPr>
        </a:p>
      </dsp:txBody>
      <dsp:txXfrm>
        <a:off x="6233848" y="4040121"/>
        <a:ext cx="31220" cy="31220"/>
      </dsp:txXfrm>
    </dsp:sp>
    <dsp:sp modelId="{6D8F1819-4DD6-475A-A34B-A8FD7186B723}">
      <dsp:nvSpPr>
        <dsp:cNvPr id="0" name=""/>
        <dsp:cNvSpPr/>
      </dsp:nvSpPr>
      <dsp:spPr>
        <a:xfrm>
          <a:off x="6561666" y="3665471"/>
          <a:ext cx="1561041" cy="780520"/>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s-MX" sz="1300" kern="1200"/>
            <a:t>0</a:t>
          </a:r>
          <a:endParaRPr lang="es-CO" sz="1300" kern="1200" dirty="0"/>
        </a:p>
      </dsp:txBody>
      <dsp:txXfrm>
        <a:off x="6584527" y="3688332"/>
        <a:ext cx="1515319" cy="7347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40675-B7E7-4CA6-BDF3-16EEB8CE6189}">
      <dsp:nvSpPr>
        <dsp:cNvPr id="0" name=""/>
        <dsp:cNvSpPr/>
      </dsp:nvSpPr>
      <dsp:spPr>
        <a:xfrm rot="5400000">
          <a:off x="429711" y="2426766"/>
          <a:ext cx="1286948" cy="2141454"/>
        </a:xfrm>
        <a:prstGeom prst="corner">
          <a:avLst>
            <a:gd name="adj1" fmla="val 16120"/>
            <a:gd name="adj2" fmla="val 1611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D697253A-096C-42CB-B052-5620658E9420}">
      <dsp:nvSpPr>
        <dsp:cNvPr id="0" name=""/>
        <dsp:cNvSpPr/>
      </dsp:nvSpPr>
      <dsp:spPr>
        <a:xfrm>
          <a:off x="214887" y="3066600"/>
          <a:ext cx="1933316" cy="169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s-MX" sz="900" kern="1200"/>
            <a:t>Los programas de la entidad han permitido identificar y gestionar de manera más efectiva los riesgos para la salud de los servidores y servidoras, especialmente aquellos relacionados con peligros biomecánicos y ergonómicos. Esto se evidencia en la caracterización de las condiciones de salud y en la evaluación de las situaciones de trabajo en las diferentes áreas.</a:t>
          </a:r>
          <a:endParaRPr lang="es-CO" sz="900" kern="1200"/>
        </a:p>
      </dsp:txBody>
      <dsp:txXfrm>
        <a:off x="214887" y="3066600"/>
        <a:ext cx="1933316" cy="1694665"/>
      </dsp:txXfrm>
    </dsp:sp>
    <dsp:sp modelId="{B9C73FE2-F630-4060-AD78-28C4280BAEF0}">
      <dsp:nvSpPr>
        <dsp:cNvPr id="0" name=""/>
        <dsp:cNvSpPr/>
      </dsp:nvSpPr>
      <dsp:spPr>
        <a:xfrm>
          <a:off x="1783427" y="2269110"/>
          <a:ext cx="364776" cy="364776"/>
        </a:xfrm>
        <a:prstGeom prst="triangle">
          <a:avLst>
            <a:gd name="adj" fmla="val 100000"/>
          </a:avLst>
        </a:prstGeom>
        <a:solidFill>
          <a:schemeClr val="accent5">
            <a:hueOff val="-844818"/>
            <a:satOff val="-2177"/>
            <a:lumOff val="-1471"/>
            <a:alphaOff val="0"/>
          </a:schemeClr>
        </a:solidFill>
        <a:ln w="12700" cap="flat" cmpd="sng" algn="ctr">
          <a:solidFill>
            <a:schemeClr val="accent5">
              <a:hueOff val="-844818"/>
              <a:satOff val="-2177"/>
              <a:lumOff val="-147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4405A53E-0978-4EAD-BA43-7BF7DA81C431}">
      <dsp:nvSpPr>
        <dsp:cNvPr id="0" name=""/>
        <dsp:cNvSpPr/>
      </dsp:nvSpPr>
      <dsp:spPr>
        <a:xfrm rot="5400000">
          <a:off x="2796468" y="1841110"/>
          <a:ext cx="1286948" cy="2141454"/>
        </a:xfrm>
        <a:prstGeom prst="corner">
          <a:avLst>
            <a:gd name="adj1" fmla="val 16120"/>
            <a:gd name="adj2" fmla="val 16110"/>
          </a:avLst>
        </a:prstGeom>
        <a:solidFill>
          <a:schemeClr val="accent5">
            <a:hueOff val="-1689636"/>
            <a:satOff val="-4355"/>
            <a:lumOff val="-2941"/>
            <a:alphaOff val="0"/>
          </a:schemeClr>
        </a:solidFill>
        <a:ln w="12700" cap="flat" cmpd="sng" algn="ctr">
          <a:solidFill>
            <a:schemeClr val="accent5">
              <a:hueOff val="-1689636"/>
              <a:satOff val="-4355"/>
              <a:lumOff val="-294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DC7AFFCC-D061-4545-BFB1-448494563F47}">
      <dsp:nvSpPr>
        <dsp:cNvPr id="0" name=""/>
        <dsp:cNvSpPr/>
      </dsp:nvSpPr>
      <dsp:spPr>
        <a:xfrm>
          <a:off x="2581645" y="2480943"/>
          <a:ext cx="1933316" cy="169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s-MX" sz="900" kern="1200"/>
            <a:t>La implementación de los programas ha contribuido a mejorar las condiciones de salud de los servidores, especialmente en lo que respecta a los desórdenes músculo esqueléticos (DME). La aplicación de herramientas como SINDME ha permitido conocer el estado de salud de la población y clasificarla según el nivel de compromiso músculo esquelético.</a:t>
          </a:r>
          <a:endParaRPr lang="es-CO" sz="900" kern="1200"/>
        </a:p>
      </dsp:txBody>
      <dsp:txXfrm>
        <a:off x="2581645" y="2480943"/>
        <a:ext cx="1933316" cy="1694665"/>
      </dsp:txXfrm>
    </dsp:sp>
    <dsp:sp modelId="{97142A2D-50E5-47FD-BA02-5ED43A806851}">
      <dsp:nvSpPr>
        <dsp:cNvPr id="0" name=""/>
        <dsp:cNvSpPr/>
      </dsp:nvSpPr>
      <dsp:spPr>
        <a:xfrm>
          <a:off x="4150185" y="1683453"/>
          <a:ext cx="364776" cy="364776"/>
        </a:xfrm>
        <a:prstGeom prst="triangle">
          <a:avLst>
            <a:gd name="adj" fmla="val 100000"/>
          </a:avLst>
        </a:prstGeom>
        <a:solidFill>
          <a:schemeClr val="accent5">
            <a:hueOff val="-2534453"/>
            <a:satOff val="-6532"/>
            <a:lumOff val="-4412"/>
            <a:alphaOff val="0"/>
          </a:schemeClr>
        </a:solidFill>
        <a:ln w="12700" cap="flat" cmpd="sng" algn="ctr">
          <a:solidFill>
            <a:schemeClr val="accent5">
              <a:hueOff val="-2534453"/>
              <a:satOff val="-6532"/>
              <a:lumOff val="-4412"/>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50D41788-8310-491D-BF51-ED8AC139DE9D}">
      <dsp:nvSpPr>
        <dsp:cNvPr id="0" name=""/>
        <dsp:cNvSpPr/>
      </dsp:nvSpPr>
      <dsp:spPr>
        <a:xfrm rot="5400000">
          <a:off x="5163226" y="1255453"/>
          <a:ext cx="1286948" cy="2141454"/>
        </a:xfrm>
        <a:prstGeom prst="corner">
          <a:avLst>
            <a:gd name="adj1" fmla="val 16120"/>
            <a:gd name="adj2" fmla="val 16110"/>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B251B975-9D01-4583-A52E-BE1392C24F05}">
      <dsp:nvSpPr>
        <dsp:cNvPr id="0" name=""/>
        <dsp:cNvSpPr/>
      </dsp:nvSpPr>
      <dsp:spPr>
        <a:xfrm>
          <a:off x="4948402" y="1895287"/>
          <a:ext cx="1933316" cy="169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s-MX" sz="900" kern="1200"/>
            <a:t>Se ha asegurado el cumplimiento de los requisitos normativos vigentes en materia de seguridad y salud en el trabajo, como la Resolución 0312 de 2019, el Decreto 1072 de 2015 y la Ley 1562 de 2012.</a:t>
          </a:r>
          <a:endParaRPr lang="es-CO" sz="900" kern="1200"/>
        </a:p>
      </dsp:txBody>
      <dsp:txXfrm>
        <a:off x="4948402" y="1895287"/>
        <a:ext cx="1933316" cy="1694665"/>
      </dsp:txXfrm>
    </dsp:sp>
    <dsp:sp modelId="{DAD48634-3E85-4EBB-B061-42C8D876EADB}">
      <dsp:nvSpPr>
        <dsp:cNvPr id="0" name=""/>
        <dsp:cNvSpPr/>
      </dsp:nvSpPr>
      <dsp:spPr>
        <a:xfrm>
          <a:off x="6516942" y="1097797"/>
          <a:ext cx="364776" cy="364776"/>
        </a:xfrm>
        <a:prstGeom prst="triangle">
          <a:avLst>
            <a:gd name="adj" fmla="val 100000"/>
          </a:avLst>
        </a:prstGeom>
        <a:solidFill>
          <a:schemeClr val="accent5">
            <a:hueOff val="-4224089"/>
            <a:satOff val="-10887"/>
            <a:lumOff val="-7353"/>
            <a:alphaOff val="0"/>
          </a:schemeClr>
        </a:solidFill>
        <a:ln w="12700" cap="flat" cmpd="sng" algn="ctr">
          <a:solidFill>
            <a:schemeClr val="accent5">
              <a:hueOff val="-4224089"/>
              <a:satOff val="-10887"/>
              <a:lumOff val="-735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851FE47-6062-4ED1-9746-DF0B3631F635}">
      <dsp:nvSpPr>
        <dsp:cNvPr id="0" name=""/>
        <dsp:cNvSpPr/>
      </dsp:nvSpPr>
      <dsp:spPr>
        <a:xfrm rot="5400000">
          <a:off x="7529983" y="669797"/>
          <a:ext cx="1286948" cy="2141454"/>
        </a:xfrm>
        <a:prstGeom prst="corner">
          <a:avLst>
            <a:gd name="adj1" fmla="val 16120"/>
            <a:gd name="adj2" fmla="val 16110"/>
          </a:avLst>
        </a:prstGeom>
        <a:solidFill>
          <a:schemeClr val="accent5">
            <a:hueOff val="-5068907"/>
            <a:satOff val="-13064"/>
            <a:lumOff val="-8824"/>
            <a:alphaOff val="0"/>
          </a:schemeClr>
        </a:solidFill>
        <a:ln w="12700" cap="flat" cmpd="sng" algn="ctr">
          <a:solidFill>
            <a:schemeClr val="accent5">
              <a:hueOff val="-5068907"/>
              <a:satOff val="-13064"/>
              <a:lumOff val="-882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023819C-A68D-4ADB-89DF-1567C68D8242}">
      <dsp:nvSpPr>
        <dsp:cNvPr id="0" name=""/>
        <dsp:cNvSpPr/>
      </dsp:nvSpPr>
      <dsp:spPr>
        <a:xfrm>
          <a:off x="7315159" y="1309630"/>
          <a:ext cx="1933316" cy="169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s-MX" sz="900" kern="1200"/>
            <a:t>Se ha facilitado la realización de intervenciones efectivas para la prevención, control y manejo de los DME, con un enfoque permanente de mejora continua basado en el ciclo PHVA (Planear, Hacer, Verificar, Actuar).</a:t>
          </a:r>
          <a:endParaRPr lang="es-CO" sz="900" kern="1200"/>
        </a:p>
      </dsp:txBody>
      <dsp:txXfrm>
        <a:off x="7315159" y="1309630"/>
        <a:ext cx="1933316" cy="1694665"/>
      </dsp:txXfrm>
    </dsp:sp>
    <dsp:sp modelId="{0C8A0D63-8E5F-4BF9-B633-0B381BDB6572}">
      <dsp:nvSpPr>
        <dsp:cNvPr id="0" name=""/>
        <dsp:cNvSpPr/>
      </dsp:nvSpPr>
      <dsp:spPr>
        <a:xfrm>
          <a:off x="8883700" y="512140"/>
          <a:ext cx="364776" cy="364776"/>
        </a:xfrm>
        <a:prstGeom prst="triangle">
          <a:avLst>
            <a:gd name="adj" fmla="val 100000"/>
          </a:avLst>
        </a:prstGeom>
        <a:solidFill>
          <a:schemeClr val="accent5">
            <a:hueOff val="-5913725"/>
            <a:satOff val="-15242"/>
            <a:lumOff val="-10294"/>
            <a:alphaOff val="0"/>
          </a:schemeClr>
        </a:solidFill>
        <a:ln w="12700" cap="flat" cmpd="sng" algn="ctr">
          <a:solidFill>
            <a:schemeClr val="accent5">
              <a:hueOff val="-5913725"/>
              <a:satOff val="-15242"/>
              <a:lumOff val="-1029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9F59C0D-625F-482E-AE50-80E003763725}">
      <dsp:nvSpPr>
        <dsp:cNvPr id="0" name=""/>
        <dsp:cNvSpPr/>
      </dsp:nvSpPr>
      <dsp:spPr>
        <a:xfrm rot="5400000">
          <a:off x="9896741" y="84140"/>
          <a:ext cx="1286948" cy="2141454"/>
        </a:xfrm>
        <a:prstGeom prst="corner">
          <a:avLst>
            <a:gd name="adj1" fmla="val 16120"/>
            <a:gd name="adj2" fmla="val 1611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C231E30-20FD-4B3E-BB99-11D34D2D4A7C}">
      <dsp:nvSpPr>
        <dsp:cNvPr id="0" name=""/>
        <dsp:cNvSpPr/>
      </dsp:nvSpPr>
      <dsp:spPr>
        <a:xfrm>
          <a:off x="9681917" y="723974"/>
          <a:ext cx="1933316" cy="1694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s-MX" sz="900" kern="1200"/>
            <a:t>Los programas han promovido la participación y el compromiso de los  servidores y servidoras en la gestión de su propia salud y seguridad, lo que ha contribuido a una cultura de prevención y bienestar en la entidad.</a:t>
          </a:r>
          <a:endParaRPr lang="es-CO" sz="900" kern="1200"/>
        </a:p>
      </dsp:txBody>
      <dsp:txXfrm>
        <a:off x="9681917" y="723974"/>
        <a:ext cx="1933316" cy="16946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EB234D-5E57-456F-9445-E9C6F5A58F34}">
      <dsp:nvSpPr>
        <dsp:cNvPr id="0" name=""/>
        <dsp:cNvSpPr/>
      </dsp:nvSpPr>
      <dsp:spPr>
        <a:xfrm>
          <a:off x="3894" y="1061810"/>
          <a:ext cx="3405912" cy="3405912"/>
        </a:xfrm>
        <a:prstGeom prst="ellipse">
          <a:avLst/>
        </a:prstGeom>
        <a:gradFill rotWithShape="0">
          <a:gsLst>
            <a:gs pos="0">
              <a:schemeClr val="accent4">
                <a:alpha val="50000"/>
                <a:hueOff val="0"/>
                <a:satOff val="0"/>
                <a:lumOff val="0"/>
                <a:alphaOff val="0"/>
                <a:lumMod val="110000"/>
                <a:satMod val="105000"/>
                <a:tint val="67000"/>
              </a:schemeClr>
            </a:gs>
            <a:gs pos="50000">
              <a:schemeClr val="accent4">
                <a:alpha val="50000"/>
                <a:hueOff val="0"/>
                <a:satOff val="0"/>
                <a:lumOff val="0"/>
                <a:alphaOff val="0"/>
                <a:lumMod val="105000"/>
                <a:satMod val="103000"/>
                <a:tint val="73000"/>
              </a:schemeClr>
            </a:gs>
            <a:gs pos="100000">
              <a:schemeClr val="accent4">
                <a:alpha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87439" tIns="11430" rIns="187439" bIns="11430" numCol="1" spcCol="1270" anchor="ctr" anchorCtr="1">
          <a:noAutofit/>
        </a:bodyPr>
        <a:lstStyle/>
        <a:p>
          <a:pPr marL="0" lvl="0" indent="0" algn="l" defTabSz="400050">
            <a:lnSpc>
              <a:spcPct val="90000"/>
            </a:lnSpc>
            <a:spcBef>
              <a:spcPct val="0"/>
            </a:spcBef>
            <a:spcAft>
              <a:spcPct val="35000"/>
            </a:spcAft>
            <a:buNone/>
          </a:pPr>
          <a:r>
            <a:rPr lang="es-MX" sz="900" b="1" kern="1200" dirty="0"/>
            <a:t>CAPACITACIONES</a:t>
          </a:r>
          <a:endParaRPr lang="es-CO" sz="900" b="1" kern="1200" dirty="0"/>
        </a:p>
        <a:p>
          <a:pPr marL="114300" lvl="1" indent="-114300" algn="l" defTabSz="622300">
            <a:lnSpc>
              <a:spcPct val="90000"/>
            </a:lnSpc>
            <a:spcBef>
              <a:spcPct val="0"/>
            </a:spcBef>
            <a:spcAft>
              <a:spcPct val="15000"/>
            </a:spcAft>
            <a:buChar char="•"/>
          </a:pPr>
          <a:r>
            <a:rPr lang="es-MX" sz="1400" kern="1200"/>
            <a:t>CUIDADO AUDITIVO</a:t>
          </a:r>
          <a:endParaRPr lang="es-CO" sz="1400" kern="1200" dirty="0"/>
        </a:p>
        <a:p>
          <a:pPr marL="114300" lvl="1" indent="-114300" algn="l" defTabSz="622300">
            <a:lnSpc>
              <a:spcPct val="90000"/>
            </a:lnSpc>
            <a:spcBef>
              <a:spcPct val="0"/>
            </a:spcBef>
            <a:spcAft>
              <a:spcPct val="15000"/>
            </a:spcAft>
            <a:buChar char="•"/>
          </a:pPr>
          <a:r>
            <a:rPr lang="es-MX" sz="1400" kern="1200" dirty="0"/>
            <a:t>PREVENCIÓN DE DME</a:t>
          </a:r>
          <a:endParaRPr lang="es-CO" sz="1400" kern="1200" dirty="0"/>
        </a:p>
        <a:p>
          <a:pPr marL="114300" lvl="1" indent="-114300" algn="l" defTabSz="622300">
            <a:lnSpc>
              <a:spcPct val="90000"/>
            </a:lnSpc>
            <a:spcBef>
              <a:spcPct val="0"/>
            </a:spcBef>
            <a:spcAft>
              <a:spcPct val="15000"/>
            </a:spcAft>
            <a:buChar char="•"/>
          </a:pPr>
          <a:r>
            <a:rPr lang="es-MX" sz="1400" kern="1200" dirty="0"/>
            <a:t>PREVENCIÓN DE RIESGO CARDIOVASCULAR</a:t>
          </a:r>
          <a:endParaRPr lang="es-CO" sz="1400" kern="1200" dirty="0"/>
        </a:p>
        <a:p>
          <a:pPr marL="114300" lvl="1" indent="-114300" algn="l" defTabSz="622300">
            <a:lnSpc>
              <a:spcPct val="90000"/>
            </a:lnSpc>
            <a:spcBef>
              <a:spcPct val="0"/>
            </a:spcBef>
            <a:spcAft>
              <a:spcPct val="15000"/>
            </a:spcAft>
            <a:buChar char="•"/>
          </a:pPr>
          <a:r>
            <a:rPr lang="es-MX" sz="1400" kern="1200" dirty="0"/>
            <a:t>PREVENCIÓN DE LA FIEBRE AMARILLA</a:t>
          </a:r>
          <a:endParaRPr lang="es-CO" sz="1400" kern="1200" dirty="0"/>
        </a:p>
      </dsp:txBody>
      <dsp:txXfrm>
        <a:off x="502678" y="1560594"/>
        <a:ext cx="2408344" cy="2408344"/>
      </dsp:txXfrm>
    </dsp:sp>
    <dsp:sp modelId="{47A9149D-2BDB-4CB1-A1EB-64CDB7CAAABB}">
      <dsp:nvSpPr>
        <dsp:cNvPr id="0" name=""/>
        <dsp:cNvSpPr/>
      </dsp:nvSpPr>
      <dsp:spPr>
        <a:xfrm>
          <a:off x="2728624" y="1061810"/>
          <a:ext cx="3405912" cy="3405912"/>
        </a:xfrm>
        <a:prstGeom prst="ellipse">
          <a:avLst/>
        </a:prstGeom>
        <a:gradFill rotWithShape="0">
          <a:gsLst>
            <a:gs pos="0">
              <a:schemeClr val="accent4">
                <a:alpha val="50000"/>
                <a:hueOff val="4900445"/>
                <a:satOff val="-20388"/>
                <a:lumOff val="4804"/>
                <a:alphaOff val="0"/>
                <a:lumMod val="110000"/>
                <a:satMod val="105000"/>
                <a:tint val="67000"/>
              </a:schemeClr>
            </a:gs>
            <a:gs pos="50000">
              <a:schemeClr val="accent4">
                <a:alpha val="50000"/>
                <a:hueOff val="4900445"/>
                <a:satOff val="-20388"/>
                <a:lumOff val="4804"/>
                <a:alphaOff val="0"/>
                <a:lumMod val="105000"/>
                <a:satMod val="103000"/>
                <a:tint val="73000"/>
              </a:schemeClr>
            </a:gs>
            <a:gs pos="100000">
              <a:schemeClr val="accent4">
                <a:alpha val="50000"/>
                <a:hueOff val="4900445"/>
                <a:satOff val="-20388"/>
                <a:lumOff val="480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87439" tIns="12700" rIns="187439" bIns="12700" numCol="1" spcCol="1270" anchor="ctr" anchorCtr="1">
          <a:noAutofit/>
        </a:bodyPr>
        <a:lstStyle/>
        <a:p>
          <a:pPr marL="0" lvl="0" indent="0" algn="l" defTabSz="444500">
            <a:lnSpc>
              <a:spcPct val="90000"/>
            </a:lnSpc>
            <a:spcBef>
              <a:spcPct val="0"/>
            </a:spcBef>
            <a:spcAft>
              <a:spcPct val="35000"/>
            </a:spcAft>
            <a:buNone/>
          </a:pPr>
          <a:r>
            <a:rPr lang="es-MX" sz="1000" b="1" kern="1200" dirty="0"/>
            <a:t>INSPECCIONES</a:t>
          </a:r>
          <a:endParaRPr lang="es-CO" sz="1000" b="1" kern="1200" dirty="0"/>
        </a:p>
        <a:p>
          <a:pPr marL="114300" lvl="1" indent="-114300" algn="l" defTabSz="622300">
            <a:lnSpc>
              <a:spcPct val="90000"/>
            </a:lnSpc>
            <a:spcBef>
              <a:spcPct val="0"/>
            </a:spcBef>
            <a:spcAft>
              <a:spcPct val="15000"/>
            </a:spcAft>
            <a:buChar char="•"/>
          </a:pPr>
          <a:r>
            <a:rPr lang="es-MX" sz="1400" kern="1200" dirty="0"/>
            <a:t>DE PUESTO DE TRABAJO</a:t>
          </a:r>
          <a:endParaRPr lang="es-CO" sz="1400" kern="1200" dirty="0"/>
        </a:p>
        <a:p>
          <a:pPr marL="114300" lvl="1" indent="-114300" algn="l" defTabSz="622300">
            <a:lnSpc>
              <a:spcPct val="90000"/>
            </a:lnSpc>
            <a:spcBef>
              <a:spcPct val="0"/>
            </a:spcBef>
            <a:spcAft>
              <a:spcPct val="15000"/>
            </a:spcAft>
            <a:buChar char="•"/>
          </a:pPr>
          <a:r>
            <a:rPr lang="es-MX" sz="1400" kern="1200" dirty="0"/>
            <a:t>GENERALES DE SST</a:t>
          </a:r>
          <a:endParaRPr lang="es-CO" sz="1400" kern="1200" dirty="0"/>
        </a:p>
        <a:p>
          <a:pPr marL="114300" lvl="1" indent="-114300" algn="l" defTabSz="622300">
            <a:lnSpc>
              <a:spcPct val="90000"/>
            </a:lnSpc>
            <a:spcBef>
              <a:spcPct val="0"/>
            </a:spcBef>
            <a:spcAft>
              <a:spcPct val="15000"/>
            </a:spcAft>
            <a:buChar char="•"/>
          </a:pPr>
          <a:r>
            <a:rPr lang="es-MX" sz="1400" kern="1200" dirty="0"/>
            <a:t>DE BOTIQUINES Y CAMILLA</a:t>
          </a:r>
          <a:endParaRPr lang="es-CO" sz="1400" kern="1200" dirty="0"/>
        </a:p>
      </dsp:txBody>
      <dsp:txXfrm>
        <a:off x="3227408" y="1560594"/>
        <a:ext cx="2408344" cy="2408344"/>
      </dsp:txXfrm>
    </dsp:sp>
    <dsp:sp modelId="{5770FFFC-9FD9-48E6-9CD1-F7C5FCC85AEC}">
      <dsp:nvSpPr>
        <dsp:cNvPr id="0" name=""/>
        <dsp:cNvSpPr/>
      </dsp:nvSpPr>
      <dsp:spPr>
        <a:xfrm>
          <a:off x="5453354" y="1061810"/>
          <a:ext cx="3405912" cy="3405912"/>
        </a:xfrm>
        <a:prstGeom prst="ellipse">
          <a:avLst/>
        </a:prstGeom>
        <a:gradFill rotWithShape="0">
          <a:gsLst>
            <a:gs pos="0">
              <a:schemeClr val="accent4">
                <a:alpha val="50000"/>
                <a:hueOff val="9800891"/>
                <a:satOff val="-40777"/>
                <a:lumOff val="9608"/>
                <a:alphaOff val="0"/>
                <a:lumMod val="110000"/>
                <a:satMod val="105000"/>
                <a:tint val="67000"/>
              </a:schemeClr>
            </a:gs>
            <a:gs pos="50000">
              <a:schemeClr val="accent4">
                <a:alpha val="50000"/>
                <a:hueOff val="9800891"/>
                <a:satOff val="-40777"/>
                <a:lumOff val="9608"/>
                <a:alphaOff val="0"/>
                <a:lumMod val="105000"/>
                <a:satMod val="103000"/>
                <a:tint val="73000"/>
              </a:schemeClr>
            </a:gs>
            <a:gs pos="100000">
              <a:schemeClr val="accent4">
                <a:alpha val="50000"/>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87439" tIns="12700" rIns="187439" bIns="12700" numCol="1" spcCol="1270" anchor="ctr" anchorCtr="1">
          <a:noAutofit/>
        </a:bodyPr>
        <a:lstStyle/>
        <a:p>
          <a:pPr marL="0" lvl="0" indent="0" algn="l" defTabSz="444500">
            <a:lnSpc>
              <a:spcPct val="90000"/>
            </a:lnSpc>
            <a:spcBef>
              <a:spcPct val="0"/>
            </a:spcBef>
            <a:spcAft>
              <a:spcPct val="35000"/>
            </a:spcAft>
            <a:buNone/>
          </a:pPr>
          <a:r>
            <a:rPr lang="es-MX" sz="1000" b="1" kern="1200" dirty="0"/>
            <a:t>BIENESTAR</a:t>
          </a:r>
          <a:endParaRPr lang="es-CO" sz="1000" b="1" kern="1200" dirty="0"/>
        </a:p>
        <a:p>
          <a:pPr marL="114300" lvl="1" indent="-114300" algn="l" defTabSz="622300">
            <a:lnSpc>
              <a:spcPct val="90000"/>
            </a:lnSpc>
            <a:spcBef>
              <a:spcPct val="0"/>
            </a:spcBef>
            <a:spcAft>
              <a:spcPct val="15000"/>
            </a:spcAft>
            <a:buChar char="•"/>
          </a:pPr>
          <a:r>
            <a:rPr lang="es-MX" sz="1400" kern="1200" dirty="0"/>
            <a:t>RUMBATERAPIA</a:t>
          </a:r>
          <a:endParaRPr lang="es-CO" sz="1400" kern="1200" dirty="0"/>
        </a:p>
        <a:p>
          <a:pPr marL="114300" lvl="1" indent="-114300" algn="l" defTabSz="622300">
            <a:lnSpc>
              <a:spcPct val="90000"/>
            </a:lnSpc>
            <a:spcBef>
              <a:spcPct val="0"/>
            </a:spcBef>
            <a:spcAft>
              <a:spcPct val="15000"/>
            </a:spcAft>
            <a:buChar char="•"/>
          </a:pPr>
          <a:r>
            <a:rPr lang="es-MX" sz="1400" kern="1200" dirty="0"/>
            <a:t>SPA DE MANOS Y DE RELAJACIÓN</a:t>
          </a:r>
          <a:endParaRPr lang="es-CO" sz="1400" kern="1200" dirty="0"/>
        </a:p>
      </dsp:txBody>
      <dsp:txXfrm>
        <a:off x="5952138" y="1560594"/>
        <a:ext cx="2408344" cy="24083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21D717-2741-4AE0-926D-84D4E6F0000D}">
      <dsp:nvSpPr>
        <dsp:cNvPr id="0" name=""/>
        <dsp:cNvSpPr/>
      </dsp:nvSpPr>
      <dsp:spPr>
        <a:xfrm>
          <a:off x="0" y="0"/>
          <a:ext cx="5459932" cy="5459932"/>
        </a:xfrm>
        <a:prstGeom prst="pie">
          <a:avLst>
            <a:gd name="adj1" fmla="val 5400000"/>
            <a:gd name="adj2" fmla="val 1620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C9E4E70-1A8C-44AA-AF31-9683C884108A}">
      <dsp:nvSpPr>
        <dsp:cNvPr id="0" name=""/>
        <dsp:cNvSpPr/>
      </dsp:nvSpPr>
      <dsp:spPr>
        <a:xfrm>
          <a:off x="2729966" y="0"/>
          <a:ext cx="9227821" cy="5459932"/>
        </a:xfrm>
        <a:prstGeom prst="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s-MX" sz="3400" kern="1200" dirty="0"/>
            <a:t>Cumplimiento y Ejecución</a:t>
          </a:r>
          <a:endParaRPr lang="es-CO" sz="3400" kern="1200" dirty="0"/>
        </a:p>
      </dsp:txBody>
      <dsp:txXfrm>
        <a:off x="2729966" y="0"/>
        <a:ext cx="4613910" cy="1160235"/>
      </dsp:txXfrm>
    </dsp:sp>
    <dsp:sp modelId="{B243F74B-5AD7-4958-BFEC-C3503AB9BE6F}">
      <dsp:nvSpPr>
        <dsp:cNvPr id="0" name=""/>
        <dsp:cNvSpPr/>
      </dsp:nvSpPr>
      <dsp:spPr>
        <a:xfrm>
          <a:off x="716616" y="1160235"/>
          <a:ext cx="4026699" cy="4026699"/>
        </a:xfrm>
        <a:prstGeom prst="pie">
          <a:avLst>
            <a:gd name="adj1" fmla="val 5400000"/>
            <a:gd name="adj2" fmla="val 16200000"/>
          </a:avLst>
        </a:prstGeom>
        <a:gradFill rotWithShape="0">
          <a:gsLst>
            <a:gs pos="0">
              <a:schemeClr val="accent5">
                <a:hueOff val="-2252848"/>
                <a:satOff val="-5806"/>
                <a:lumOff val="-3922"/>
                <a:alphaOff val="0"/>
                <a:lumMod val="110000"/>
                <a:satMod val="105000"/>
                <a:tint val="67000"/>
              </a:schemeClr>
            </a:gs>
            <a:gs pos="50000">
              <a:schemeClr val="accent5">
                <a:hueOff val="-2252848"/>
                <a:satOff val="-5806"/>
                <a:lumOff val="-3922"/>
                <a:alphaOff val="0"/>
                <a:lumMod val="105000"/>
                <a:satMod val="103000"/>
                <a:tint val="73000"/>
              </a:schemeClr>
            </a:gs>
            <a:gs pos="100000">
              <a:schemeClr val="accent5">
                <a:hueOff val="-2252848"/>
                <a:satOff val="-5806"/>
                <a:lumOff val="-392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F1400BF-BBE2-4ADD-94B4-F8117B745D15}">
      <dsp:nvSpPr>
        <dsp:cNvPr id="0" name=""/>
        <dsp:cNvSpPr/>
      </dsp:nvSpPr>
      <dsp:spPr>
        <a:xfrm>
          <a:off x="2729966" y="1160235"/>
          <a:ext cx="9227821" cy="4026699"/>
        </a:xfrm>
        <a:prstGeom prst="rect">
          <a:avLst/>
        </a:prstGeom>
        <a:solidFill>
          <a:schemeClr val="lt1">
            <a:alpha val="90000"/>
            <a:hueOff val="0"/>
            <a:satOff val="0"/>
            <a:lumOff val="0"/>
            <a:alphaOff val="0"/>
          </a:schemeClr>
        </a:solidFill>
        <a:ln w="6350" cap="flat" cmpd="sng" algn="ctr">
          <a:solidFill>
            <a:schemeClr val="accent5">
              <a:hueOff val="-2252848"/>
              <a:satOff val="-5806"/>
              <a:lumOff val="-3922"/>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s-MX" sz="3400" kern="1200" dirty="0"/>
            <a:t>Iniciativas Relevantes</a:t>
          </a:r>
          <a:endParaRPr lang="es-CO" sz="3400" kern="1200" dirty="0"/>
        </a:p>
      </dsp:txBody>
      <dsp:txXfrm>
        <a:off x="2729966" y="1160235"/>
        <a:ext cx="4613910" cy="1160235"/>
      </dsp:txXfrm>
    </dsp:sp>
    <dsp:sp modelId="{2CBA545E-9D43-4EF4-8A94-637C5705B261}">
      <dsp:nvSpPr>
        <dsp:cNvPr id="0" name=""/>
        <dsp:cNvSpPr/>
      </dsp:nvSpPr>
      <dsp:spPr>
        <a:xfrm>
          <a:off x="1433232" y="2320471"/>
          <a:ext cx="2593467" cy="2593467"/>
        </a:xfrm>
        <a:prstGeom prst="pie">
          <a:avLst>
            <a:gd name="adj1" fmla="val 5400000"/>
            <a:gd name="adj2" fmla="val 16200000"/>
          </a:avLst>
        </a:prstGeom>
        <a:gradFill rotWithShape="0">
          <a:gsLst>
            <a:gs pos="0">
              <a:schemeClr val="accent5">
                <a:hueOff val="-4505695"/>
                <a:satOff val="-11613"/>
                <a:lumOff val="-7843"/>
                <a:alphaOff val="0"/>
                <a:lumMod val="110000"/>
                <a:satMod val="105000"/>
                <a:tint val="67000"/>
              </a:schemeClr>
            </a:gs>
            <a:gs pos="50000">
              <a:schemeClr val="accent5">
                <a:hueOff val="-4505695"/>
                <a:satOff val="-11613"/>
                <a:lumOff val="-7843"/>
                <a:alphaOff val="0"/>
                <a:lumMod val="105000"/>
                <a:satMod val="103000"/>
                <a:tint val="73000"/>
              </a:schemeClr>
            </a:gs>
            <a:gs pos="100000">
              <a:schemeClr val="accent5">
                <a:hueOff val="-4505695"/>
                <a:satOff val="-11613"/>
                <a:lumOff val="-784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392EE1B-D64B-46A5-ACC0-A2D4B91717EC}">
      <dsp:nvSpPr>
        <dsp:cNvPr id="0" name=""/>
        <dsp:cNvSpPr/>
      </dsp:nvSpPr>
      <dsp:spPr>
        <a:xfrm>
          <a:off x="2729966" y="2320471"/>
          <a:ext cx="9227821" cy="2593467"/>
        </a:xfrm>
        <a:prstGeom prst="rect">
          <a:avLst/>
        </a:prstGeom>
        <a:solidFill>
          <a:schemeClr val="lt1">
            <a:alpha val="90000"/>
            <a:hueOff val="0"/>
            <a:satOff val="0"/>
            <a:lumOff val="0"/>
            <a:alphaOff val="0"/>
          </a:schemeClr>
        </a:solidFill>
        <a:ln w="6350" cap="flat" cmpd="sng" algn="ctr">
          <a:solidFill>
            <a:schemeClr val="accent5">
              <a:hueOff val="-4505695"/>
              <a:satOff val="-11613"/>
              <a:lumOff val="-784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s-MX" sz="3400" kern="1200" dirty="0"/>
            <a:t>Salud de los Trabajadores</a:t>
          </a:r>
          <a:endParaRPr lang="es-CO" sz="3400" kern="1200" dirty="0"/>
        </a:p>
      </dsp:txBody>
      <dsp:txXfrm>
        <a:off x="2729966" y="2320471"/>
        <a:ext cx="4613910" cy="1160235"/>
      </dsp:txXfrm>
    </dsp:sp>
    <dsp:sp modelId="{312501B0-0F6B-4B5A-B2D2-99AB36CEA197}">
      <dsp:nvSpPr>
        <dsp:cNvPr id="0" name=""/>
        <dsp:cNvSpPr/>
      </dsp:nvSpPr>
      <dsp:spPr>
        <a:xfrm>
          <a:off x="2149848" y="3480706"/>
          <a:ext cx="1160235" cy="1160235"/>
        </a:xfrm>
        <a:prstGeom prst="pie">
          <a:avLst>
            <a:gd name="adj1" fmla="val 5400000"/>
            <a:gd name="adj2" fmla="val 16200000"/>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45A987C-CFA6-4B77-9DC1-792A7D3FC5B1}">
      <dsp:nvSpPr>
        <dsp:cNvPr id="0" name=""/>
        <dsp:cNvSpPr/>
      </dsp:nvSpPr>
      <dsp:spPr>
        <a:xfrm>
          <a:off x="2729966" y="3480706"/>
          <a:ext cx="9227821" cy="1160235"/>
        </a:xfrm>
        <a:prstGeom prst="rect">
          <a:avLst/>
        </a:prstGeom>
        <a:solidFill>
          <a:schemeClr val="lt1">
            <a:alpha val="90000"/>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s-MX" sz="3400" kern="1200" dirty="0"/>
            <a:t>Impacto</a:t>
          </a:r>
          <a:endParaRPr lang="es-CO" sz="3400" kern="1200" dirty="0"/>
        </a:p>
      </dsp:txBody>
      <dsp:txXfrm>
        <a:off x="2729966" y="3480706"/>
        <a:ext cx="4613910" cy="1160235"/>
      </dsp:txXfrm>
    </dsp:sp>
    <dsp:sp modelId="{287DFE49-C223-4718-9EFD-E029AF324D24}">
      <dsp:nvSpPr>
        <dsp:cNvPr id="0" name=""/>
        <dsp:cNvSpPr/>
      </dsp:nvSpPr>
      <dsp:spPr>
        <a:xfrm>
          <a:off x="7343876" y="0"/>
          <a:ext cx="4613910" cy="1160235"/>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444500">
            <a:lnSpc>
              <a:spcPct val="90000"/>
            </a:lnSpc>
            <a:spcBef>
              <a:spcPct val="0"/>
            </a:spcBef>
            <a:spcAft>
              <a:spcPct val="15000"/>
            </a:spcAft>
            <a:buChar char="•"/>
          </a:pPr>
          <a:r>
            <a:rPr lang="es-MX" sz="1000" kern="1200" dirty="0"/>
            <a:t>Evaluación inicial SG-SST: 100% (8/8 ítems Decreto 1072/2015)</a:t>
          </a:r>
          <a:endParaRPr lang="es-CO" sz="1000" kern="1200" dirty="0"/>
        </a:p>
        <a:p>
          <a:pPr marL="57150" lvl="1" indent="-57150" algn="l" defTabSz="444500">
            <a:lnSpc>
              <a:spcPct val="90000"/>
            </a:lnSpc>
            <a:spcBef>
              <a:spcPct val="0"/>
            </a:spcBef>
            <a:spcAft>
              <a:spcPct val="15000"/>
            </a:spcAft>
            <a:buChar char="•"/>
          </a:pPr>
          <a:r>
            <a:rPr lang="es-MX" sz="1000" kern="1200" dirty="0"/>
            <a:t>Alta ejecución del Plan Anual de Trabajo</a:t>
          </a:r>
          <a:endParaRPr lang="es-CO" sz="1000" kern="1200" dirty="0"/>
        </a:p>
        <a:p>
          <a:pPr marL="57150" lvl="1" indent="-57150" algn="l" defTabSz="444500">
            <a:lnSpc>
              <a:spcPct val="90000"/>
            </a:lnSpc>
            <a:spcBef>
              <a:spcPct val="0"/>
            </a:spcBef>
            <a:spcAft>
              <a:spcPct val="15000"/>
            </a:spcAft>
            <a:buChar char="•"/>
          </a:pPr>
          <a:r>
            <a:rPr lang="es-MX" sz="1000" kern="1200" dirty="0"/>
            <a:t>Acción pendiente: actualización del plan de emergencias</a:t>
          </a:r>
          <a:endParaRPr lang="es-CO" sz="1000" kern="1200" dirty="0"/>
        </a:p>
      </dsp:txBody>
      <dsp:txXfrm>
        <a:off x="7343876" y="0"/>
        <a:ext cx="4613910" cy="1160235"/>
      </dsp:txXfrm>
    </dsp:sp>
    <dsp:sp modelId="{E4A5C24A-2ACD-46E0-87B5-899604E89EE6}">
      <dsp:nvSpPr>
        <dsp:cNvPr id="0" name=""/>
        <dsp:cNvSpPr/>
      </dsp:nvSpPr>
      <dsp:spPr>
        <a:xfrm>
          <a:off x="7343876" y="1160235"/>
          <a:ext cx="4613910" cy="1160235"/>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444500">
            <a:lnSpc>
              <a:spcPct val="90000"/>
            </a:lnSpc>
            <a:spcBef>
              <a:spcPct val="0"/>
            </a:spcBef>
            <a:spcAft>
              <a:spcPct val="15000"/>
            </a:spcAft>
            <a:buChar char="•"/>
          </a:pPr>
          <a:r>
            <a:rPr lang="es-MX" sz="1000" kern="1200" dirty="0"/>
            <a:t>Plan Estratégico de Seguridad Vial: medidas preventivas y sensibilización</a:t>
          </a:r>
          <a:endParaRPr lang="es-CO" sz="1000" kern="1200" dirty="0"/>
        </a:p>
        <a:p>
          <a:pPr marL="57150" lvl="1" indent="-57150" algn="l" defTabSz="444500">
            <a:lnSpc>
              <a:spcPct val="90000"/>
            </a:lnSpc>
            <a:spcBef>
              <a:spcPct val="0"/>
            </a:spcBef>
            <a:spcAft>
              <a:spcPct val="15000"/>
            </a:spcAft>
            <a:buChar char="•"/>
          </a:pPr>
          <a:r>
            <a:rPr lang="es-MX" sz="1000" kern="1200" dirty="0"/>
            <a:t>Desvinculación asistida: acompañamiento a servidores por concurso de méritos</a:t>
          </a:r>
          <a:endParaRPr lang="es-CO" sz="1000" kern="1200" dirty="0"/>
        </a:p>
        <a:p>
          <a:pPr marL="57150" lvl="1" indent="-57150" algn="l" defTabSz="444500">
            <a:lnSpc>
              <a:spcPct val="90000"/>
            </a:lnSpc>
            <a:spcBef>
              <a:spcPct val="0"/>
            </a:spcBef>
            <a:spcAft>
              <a:spcPct val="15000"/>
            </a:spcAft>
            <a:buChar char="•"/>
          </a:pPr>
          <a:r>
            <a:rPr lang="es-MX" sz="1000" kern="1200" dirty="0"/>
            <a:t>Programas de vigilancia epidemiológica:</a:t>
          </a:r>
          <a:endParaRPr lang="es-CO" sz="1000" kern="1200" dirty="0"/>
        </a:p>
        <a:p>
          <a:pPr marL="114300" lvl="2" indent="-57150" algn="l" defTabSz="444500">
            <a:lnSpc>
              <a:spcPct val="90000"/>
            </a:lnSpc>
            <a:spcBef>
              <a:spcPct val="0"/>
            </a:spcBef>
            <a:spcAft>
              <a:spcPct val="15000"/>
            </a:spcAft>
            <a:buChar char="•"/>
          </a:pPr>
          <a:r>
            <a:rPr lang="es-MX" sz="1000" kern="1200" dirty="0"/>
            <a:t>Músculo–esqueléticos (pausas activas, ergonomía)</a:t>
          </a:r>
          <a:endParaRPr lang="es-CO" sz="1000" kern="1200" dirty="0"/>
        </a:p>
        <a:p>
          <a:pPr marL="114300" lvl="2" indent="-57150" algn="l" defTabSz="444500">
            <a:lnSpc>
              <a:spcPct val="90000"/>
            </a:lnSpc>
            <a:spcBef>
              <a:spcPct val="0"/>
            </a:spcBef>
            <a:spcAft>
              <a:spcPct val="15000"/>
            </a:spcAft>
            <a:buChar char="•"/>
          </a:pPr>
          <a:r>
            <a:rPr lang="es-MX" sz="1000" kern="1200" dirty="0"/>
            <a:t>Cardiovascular (hábitos saludables, actividad física)</a:t>
          </a:r>
          <a:endParaRPr lang="es-CO" sz="1000" kern="1200" dirty="0"/>
        </a:p>
        <a:p>
          <a:pPr marL="114300" lvl="2" indent="-57150" algn="l" defTabSz="444500">
            <a:lnSpc>
              <a:spcPct val="90000"/>
            </a:lnSpc>
            <a:spcBef>
              <a:spcPct val="0"/>
            </a:spcBef>
            <a:spcAft>
              <a:spcPct val="15000"/>
            </a:spcAft>
            <a:buChar char="•"/>
          </a:pPr>
          <a:r>
            <a:rPr lang="es-MX" sz="1000" kern="1200" dirty="0"/>
            <a:t>Visual y auditivo (exámenes, promoción del cuidado)</a:t>
          </a:r>
          <a:endParaRPr lang="es-CO" sz="1000" kern="1200" dirty="0"/>
        </a:p>
      </dsp:txBody>
      <dsp:txXfrm>
        <a:off x="7343876" y="1160235"/>
        <a:ext cx="4613910" cy="1160235"/>
      </dsp:txXfrm>
    </dsp:sp>
    <dsp:sp modelId="{849C7738-CE91-4EE5-A318-98B5F747D9CF}">
      <dsp:nvSpPr>
        <dsp:cNvPr id="0" name=""/>
        <dsp:cNvSpPr/>
      </dsp:nvSpPr>
      <dsp:spPr>
        <a:xfrm>
          <a:off x="7343876" y="2320471"/>
          <a:ext cx="4613910" cy="1160235"/>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444500">
            <a:lnSpc>
              <a:spcPct val="90000"/>
            </a:lnSpc>
            <a:spcBef>
              <a:spcPct val="0"/>
            </a:spcBef>
            <a:spcAft>
              <a:spcPct val="15000"/>
            </a:spcAft>
            <a:buChar char="•"/>
          </a:pPr>
          <a:r>
            <a:rPr lang="es-MX" sz="1000" kern="1200" dirty="0"/>
            <a:t>1 accidente de trabajo</a:t>
          </a:r>
          <a:endParaRPr lang="es-CO" sz="1000" kern="1200" dirty="0"/>
        </a:p>
        <a:p>
          <a:pPr marL="57150" lvl="1" indent="-57150" algn="l" defTabSz="444500">
            <a:lnSpc>
              <a:spcPct val="90000"/>
            </a:lnSpc>
            <a:spcBef>
              <a:spcPct val="0"/>
            </a:spcBef>
            <a:spcAft>
              <a:spcPct val="15000"/>
            </a:spcAft>
            <a:buChar char="•"/>
          </a:pPr>
          <a:r>
            <a:rPr lang="es-MX" sz="1000" kern="1200" dirty="0"/>
            <a:t>0 casos de enfermedad laboral</a:t>
          </a:r>
          <a:endParaRPr lang="es-CO" sz="1000" kern="1200" dirty="0"/>
        </a:p>
        <a:p>
          <a:pPr marL="57150" lvl="1" indent="-57150" algn="l" defTabSz="444500">
            <a:lnSpc>
              <a:spcPct val="90000"/>
            </a:lnSpc>
            <a:spcBef>
              <a:spcPct val="0"/>
            </a:spcBef>
            <a:spcAft>
              <a:spcPct val="15000"/>
            </a:spcAft>
            <a:buChar char="•"/>
          </a:pPr>
          <a:r>
            <a:rPr lang="es-MX" sz="1000" kern="1200" dirty="0"/>
            <a:t>Cultura de autocuidado fortalecida mediante comités y prevención</a:t>
          </a:r>
          <a:endParaRPr lang="es-CO" sz="1000" kern="1200" dirty="0"/>
        </a:p>
      </dsp:txBody>
      <dsp:txXfrm>
        <a:off x="7343876" y="2320471"/>
        <a:ext cx="4613910" cy="1160235"/>
      </dsp:txXfrm>
    </dsp:sp>
    <dsp:sp modelId="{4AA13FEC-E1CA-493D-88CC-988D8ADA372E}">
      <dsp:nvSpPr>
        <dsp:cNvPr id="0" name=""/>
        <dsp:cNvSpPr/>
      </dsp:nvSpPr>
      <dsp:spPr>
        <a:xfrm>
          <a:off x="7343876" y="3480706"/>
          <a:ext cx="4613910" cy="1160235"/>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57150" lvl="1" indent="-57150" algn="l" defTabSz="444500">
            <a:lnSpc>
              <a:spcPct val="90000"/>
            </a:lnSpc>
            <a:spcBef>
              <a:spcPct val="0"/>
            </a:spcBef>
            <a:spcAft>
              <a:spcPct val="15000"/>
            </a:spcAft>
            <a:buChar char="•"/>
          </a:pPr>
          <a:r>
            <a:rPr lang="es-MX" sz="1000" kern="1200" dirty="0"/>
            <a:t>Cero casos de enfermedad laboral</a:t>
          </a:r>
          <a:endParaRPr lang="es-CO" sz="1000" kern="1200" dirty="0"/>
        </a:p>
        <a:p>
          <a:pPr marL="57150" lvl="1" indent="-57150" algn="l" defTabSz="444500">
            <a:lnSpc>
              <a:spcPct val="90000"/>
            </a:lnSpc>
            <a:spcBef>
              <a:spcPct val="0"/>
            </a:spcBef>
            <a:spcAft>
              <a:spcPct val="15000"/>
            </a:spcAft>
            <a:buChar char="•"/>
          </a:pPr>
          <a:r>
            <a:rPr lang="es-MX" sz="1000" kern="1200" dirty="0"/>
            <a:t>Intervención integral en riesgos prioritarios</a:t>
          </a:r>
          <a:endParaRPr lang="es-CO" sz="1000" kern="1200" dirty="0"/>
        </a:p>
        <a:p>
          <a:pPr marL="57150" lvl="1" indent="-57150" algn="l" defTabSz="444500">
            <a:lnSpc>
              <a:spcPct val="90000"/>
            </a:lnSpc>
            <a:spcBef>
              <a:spcPct val="0"/>
            </a:spcBef>
            <a:spcAft>
              <a:spcPct val="15000"/>
            </a:spcAft>
            <a:buChar char="•"/>
          </a:pPr>
          <a:r>
            <a:rPr lang="es-MX" sz="1000" kern="1200" dirty="0"/>
            <a:t>Bienestar y adaptación al cambio organizacional</a:t>
          </a:r>
          <a:endParaRPr lang="es-CO" sz="1000" kern="1200" dirty="0"/>
        </a:p>
        <a:p>
          <a:pPr marL="57150" lvl="1" indent="-57150" algn="l" defTabSz="444500">
            <a:lnSpc>
              <a:spcPct val="90000"/>
            </a:lnSpc>
            <a:spcBef>
              <a:spcPct val="0"/>
            </a:spcBef>
            <a:spcAft>
              <a:spcPct val="15000"/>
            </a:spcAft>
            <a:buChar char="•"/>
          </a:pPr>
          <a:r>
            <a:rPr lang="es-MX" sz="1000" kern="1200" dirty="0"/>
            <a:t>Retos: reforzar seguridad y actualizar planes de respuesta</a:t>
          </a:r>
          <a:endParaRPr lang="es-CO" sz="1000" kern="1200" dirty="0"/>
        </a:p>
      </dsp:txBody>
      <dsp:txXfrm>
        <a:off x="7343876" y="3480706"/>
        <a:ext cx="4613910" cy="11602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9B36AE-17CE-4232-83C5-53575BB86F1E}">
      <dsp:nvSpPr>
        <dsp:cNvPr id="0" name=""/>
        <dsp:cNvSpPr/>
      </dsp:nvSpPr>
      <dsp:spPr>
        <a:xfrm>
          <a:off x="434" y="1036060"/>
          <a:ext cx="1871469" cy="2245763"/>
        </a:xfrm>
        <a:prstGeom prst="roundRect">
          <a:avLst>
            <a:gd name="adj" fmla="val 5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es-MX" sz="1800" b="1" kern="1200" dirty="0"/>
            <a:t>REUNIONES</a:t>
          </a:r>
          <a:endParaRPr lang="es-CO" sz="1800" b="1" kern="1200" dirty="0"/>
        </a:p>
      </dsp:txBody>
      <dsp:txXfrm rot="16200000">
        <a:off x="-733181" y="1769676"/>
        <a:ext cx="1841526" cy="374293"/>
      </dsp:txXfrm>
    </dsp:sp>
    <dsp:sp modelId="{2429F1E0-6B2B-4FB2-8134-D3803BF23798}">
      <dsp:nvSpPr>
        <dsp:cNvPr id="0" name=""/>
        <dsp:cNvSpPr/>
      </dsp:nvSpPr>
      <dsp:spPr>
        <a:xfrm>
          <a:off x="374728" y="1036060"/>
          <a:ext cx="1394244" cy="2245763"/>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51435" rIns="0" bIns="0" numCol="1" spcCol="1270" anchor="t" anchorCtr="0">
          <a:noAutofit/>
        </a:bodyPr>
        <a:lstStyle/>
        <a:p>
          <a:pPr marL="0" lvl="0" indent="0" algn="l" defTabSz="666750">
            <a:lnSpc>
              <a:spcPct val="90000"/>
            </a:lnSpc>
            <a:spcBef>
              <a:spcPct val="0"/>
            </a:spcBef>
            <a:spcAft>
              <a:spcPct val="35000"/>
            </a:spcAft>
            <a:buNone/>
          </a:pPr>
          <a:r>
            <a:rPr lang="es-MX" sz="1500" kern="1200" dirty="0"/>
            <a:t>El comité se reúne una vez al mes y levanta acta de los temas tratados en cada reunión</a:t>
          </a:r>
          <a:endParaRPr lang="es-CO" sz="1500" kern="1200" dirty="0"/>
        </a:p>
      </dsp:txBody>
      <dsp:txXfrm>
        <a:off x="374728" y="1036060"/>
        <a:ext cx="1394244" cy="2245763"/>
      </dsp:txXfrm>
    </dsp:sp>
    <dsp:sp modelId="{F1F22992-15E0-4C5B-A98B-8EA6D59F0544}">
      <dsp:nvSpPr>
        <dsp:cNvPr id="0" name=""/>
        <dsp:cNvSpPr/>
      </dsp:nvSpPr>
      <dsp:spPr>
        <a:xfrm>
          <a:off x="1937406" y="1036060"/>
          <a:ext cx="1871469" cy="2245763"/>
        </a:xfrm>
        <a:prstGeom prst="roundRect">
          <a:avLst>
            <a:gd name="adj" fmla="val 5000"/>
          </a:avLst>
        </a:prstGeom>
        <a:gradFill rotWithShape="0">
          <a:gsLst>
            <a:gs pos="0">
              <a:schemeClr val="accent5">
                <a:hueOff val="-3379271"/>
                <a:satOff val="-8710"/>
                <a:lumOff val="-5883"/>
                <a:alphaOff val="0"/>
                <a:lumMod val="110000"/>
                <a:satMod val="105000"/>
                <a:tint val="67000"/>
              </a:schemeClr>
            </a:gs>
            <a:gs pos="50000">
              <a:schemeClr val="accent5">
                <a:hueOff val="-3379271"/>
                <a:satOff val="-8710"/>
                <a:lumOff val="-5883"/>
                <a:alphaOff val="0"/>
                <a:lumMod val="105000"/>
                <a:satMod val="103000"/>
                <a:tint val="73000"/>
              </a:schemeClr>
            </a:gs>
            <a:gs pos="100000">
              <a:schemeClr val="accent5">
                <a:hueOff val="-3379271"/>
                <a:satOff val="-8710"/>
                <a:lumOff val="-588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es-MX" sz="1800" b="1" kern="1200" dirty="0"/>
            <a:t>CAPACITACIÓN</a:t>
          </a:r>
          <a:endParaRPr lang="es-CO" sz="1800" b="1" kern="1200" dirty="0"/>
        </a:p>
      </dsp:txBody>
      <dsp:txXfrm rot="16200000">
        <a:off x="1203789" y="1769676"/>
        <a:ext cx="1841526" cy="374293"/>
      </dsp:txXfrm>
    </dsp:sp>
    <dsp:sp modelId="{D81FF11A-CF7F-4206-82B9-E213578682CB}">
      <dsp:nvSpPr>
        <dsp:cNvPr id="0" name=""/>
        <dsp:cNvSpPr/>
      </dsp:nvSpPr>
      <dsp:spPr>
        <a:xfrm rot="5400000">
          <a:off x="1781897" y="2819137"/>
          <a:ext cx="329732" cy="280720"/>
        </a:xfrm>
        <a:prstGeom prst="flowChartExtra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DC65CA66-C220-43E8-B8EC-045E2454C2CB}">
      <dsp:nvSpPr>
        <dsp:cNvPr id="0" name=""/>
        <dsp:cNvSpPr/>
      </dsp:nvSpPr>
      <dsp:spPr>
        <a:xfrm>
          <a:off x="2311700" y="1036060"/>
          <a:ext cx="1394244" cy="2245763"/>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51435" rIns="0" bIns="0" numCol="1" spcCol="1270" anchor="t" anchorCtr="0">
          <a:noAutofit/>
        </a:bodyPr>
        <a:lstStyle/>
        <a:p>
          <a:pPr marL="0" lvl="0" indent="0" algn="l" defTabSz="666750">
            <a:lnSpc>
              <a:spcPct val="90000"/>
            </a:lnSpc>
            <a:spcBef>
              <a:spcPct val="0"/>
            </a:spcBef>
            <a:spcAft>
              <a:spcPct val="35000"/>
            </a:spcAft>
            <a:buNone/>
          </a:pPr>
          <a:r>
            <a:rPr lang="es-MX" sz="1500" kern="1200" dirty="0"/>
            <a:t>Capacitación en investigación de incidentes y accidentes de trabajo</a:t>
          </a:r>
          <a:endParaRPr lang="es-CO" sz="1500" kern="1200" dirty="0"/>
        </a:p>
      </dsp:txBody>
      <dsp:txXfrm>
        <a:off x="2311700" y="1036060"/>
        <a:ext cx="1394244" cy="2245763"/>
      </dsp:txXfrm>
    </dsp:sp>
    <dsp:sp modelId="{93C873F2-251D-4A4A-89BB-8D23143DB97A}">
      <dsp:nvSpPr>
        <dsp:cNvPr id="0" name=""/>
        <dsp:cNvSpPr/>
      </dsp:nvSpPr>
      <dsp:spPr>
        <a:xfrm>
          <a:off x="3874377" y="1036060"/>
          <a:ext cx="1871469" cy="2245763"/>
        </a:xfrm>
        <a:prstGeom prst="roundRect">
          <a:avLst>
            <a:gd name="adj" fmla="val 5000"/>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61722" rIns="80010" bIns="0" numCol="1" spcCol="1270" anchor="t" anchorCtr="0">
          <a:noAutofit/>
        </a:bodyPr>
        <a:lstStyle/>
        <a:p>
          <a:pPr marL="0" lvl="0" indent="0" algn="r" defTabSz="800100">
            <a:lnSpc>
              <a:spcPct val="90000"/>
            </a:lnSpc>
            <a:spcBef>
              <a:spcPct val="0"/>
            </a:spcBef>
            <a:spcAft>
              <a:spcPct val="35000"/>
            </a:spcAft>
            <a:buNone/>
          </a:pPr>
          <a:r>
            <a:rPr lang="es-MX" sz="1800" b="1" kern="1200" dirty="0"/>
            <a:t>INPECCIONES</a:t>
          </a:r>
          <a:endParaRPr lang="es-CO" sz="1800" b="1" kern="1200" dirty="0"/>
        </a:p>
      </dsp:txBody>
      <dsp:txXfrm rot="16200000">
        <a:off x="3140761" y="1769676"/>
        <a:ext cx="1841526" cy="374293"/>
      </dsp:txXfrm>
    </dsp:sp>
    <dsp:sp modelId="{1F9E919E-D44E-490C-A16A-F706AB1415A8}">
      <dsp:nvSpPr>
        <dsp:cNvPr id="0" name=""/>
        <dsp:cNvSpPr/>
      </dsp:nvSpPr>
      <dsp:spPr>
        <a:xfrm rot="5400000">
          <a:off x="3718868" y="2819137"/>
          <a:ext cx="329732" cy="280720"/>
        </a:xfrm>
        <a:prstGeom prst="flowChartExtra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2">
          <a:scrgbClr r="0" g="0" b="0"/>
        </a:fillRef>
        <a:effectRef idx="0">
          <a:scrgbClr r="0" g="0" b="0"/>
        </a:effectRef>
        <a:fontRef idx="minor"/>
      </dsp:style>
    </dsp:sp>
    <dsp:sp modelId="{053BEA1C-2784-4221-AD50-D037EED6ADAC}">
      <dsp:nvSpPr>
        <dsp:cNvPr id="0" name=""/>
        <dsp:cNvSpPr/>
      </dsp:nvSpPr>
      <dsp:spPr>
        <a:xfrm>
          <a:off x="4248671" y="1036060"/>
          <a:ext cx="1394244" cy="2245763"/>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51435" rIns="0" bIns="0" numCol="1" spcCol="1270" anchor="t" anchorCtr="0">
          <a:noAutofit/>
        </a:bodyPr>
        <a:lstStyle/>
        <a:p>
          <a:pPr marL="0" lvl="0" indent="0" algn="l" defTabSz="666750">
            <a:lnSpc>
              <a:spcPct val="90000"/>
            </a:lnSpc>
            <a:spcBef>
              <a:spcPct val="0"/>
            </a:spcBef>
            <a:spcAft>
              <a:spcPct val="35000"/>
            </a:spcAft>
            <a:buNone/>
          </a:pPr>
          <a:r>
            <a:rPr lang="es-MX" sz="1500" kern="1200" dirty="0"/>
            <a:t>Participación en inspecciones de puesto de trabajo y generales de seguridad y salud en el trabajo (extintores, botiquines, camillas)</a:t>
          </a:r>
          <a:endParaRPr lang="es-CO" sz="1500" kern="1200" dirty="0"/>
        </a:p>
      </dsp:txBody>
      <dsp:txXfrm>
        <a:off x="4248671" y="1036060"/>
        <a:ext cx="1394244" cy="224576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1794B1-13C5-4380-A4F4-3B9BE935D9F6}">
      <dsp:nvSpPr>
        <dsp:cNvPr id="0" name=""/>
        <dsp:cNvSpPr/>
      </dsp:nvSpPr>
      <dsp:spPr>
        <a:xfrm>
          <a:off x="453" y="1291850"/>
          <a:ext cx="1951028" cy="2341234"/>
        </a:xfrm>
        <a:prstGeom prst="roundRect">
          <a:avLst>
            <a:gd name="adj" fmla="val 5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MX" sz="1500" b="1" kern="1200" dirty="0"/>
            <a:t>CONFORMACIÓN</a:t>
          </a:r>
          <a:endParaRPr lang="es-CO" sz="1500" b="1" kern="1200" dirty="0"/>
        </a:p>
      </dsp:txBody>
      <dsp:txXfrm rot="16200000">
        <a:off x="-764349" y="2056653"/>
        <a:ext cx="1919812" cy="390205"/>
      </dsp:txXfrm>
    </dsp:sp>
    <dsp:sp modelId="{970BF192-1F3F-48CC-9AB3-AC459BCC3404}">
      <dsp:nvSpPr>
        <dsp:cNvPr id="0" name=""/>
        <dsp:cNvSpPr/>
      </dsp:nvSpPr>
      <dsp:spPr>
        <a:xfrm>
          <a:off x="390659" y="1291850"/>
          <a:ext cx="1453516" cy="2341234"/>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s-CO" sz="1200" b="1" kern="1200" dirty="0"/>
            <a:t>RESOLUCIÓN 2024410002755</a:t>
          </a:r>
        </a:p>
        <a:p>
          <a:pPr marL="0" lvl="0" indent="0" algn="l" defTabSz="533400">
            <a:lnSpc>
              <a:spcPct val="90000"/>
            </a:lnSpc>
            <a:spcBef>
              <a:spcPct val="0"/>
            </a:spcBef>
            <a:spcAft>
              <a:spcPct val="35000"/>
            </a:spcAft>
            <a:buNone/>
          </a:pPr>
          <a:r>
            <a:rPr lang="es-MX" sz="1200" kern="1200" dirty="0"/>
            <a:t>Por la cual se constituye el Comité de Convivencia Laboral de la Superintendencia de la Economía Solidaria y se formaliza su conformación, funcionamiento y se dictan otras disposiciones.</a:t>
          </a:r>
          <a:endParaRPr lang="es-CO" sz="1200" kern="1200" dirty="0"/>
        </a:p>
      </dsp:txBody>
      <dsp:txXfrm>
        <a:off x="390659" y="1291850"/>
        <a:ext cx="1453516" cy="2341234"/>
      </dsp:txXfrm>
    </dsp:sp>
    <dsp:sp modelId="{1E30F0F2-D3AC-40A0-A0E4-DFF9B52F63F9}">
      <dsp:nvSpPr>
        <dsp:cNvPr id="0" name=""/>
        <dsp:cNvSpPr/>
      </dsp:nvSpPr>
      <dsp:spPr>
        <a:xfrm>
          <a:off x="2019768" y="1291850"/>
          <a:ext cx="1951028" cy="2341234"/>
        </a:xfrm>
        <a:prstGeom prst="roundRect">
          <a:avLst>
            <a:gd name="adj" fmla="val 5000"/>
          </a:avLst>
        </a:prstGeom>
        <a:gradFill rotWithShape="0">
          <a:gsLst>
            <a:gs pos="0">
              <a:schemeClr val="accent5">
                <a:hueOff val="-3379271"/>
                <a:satOff val="-8710"/>
                <a:lumOff val="-5883"/>
                <a:alphaOff val="0"/>
                <a:lumMod val="110000"/>
                <a:satMod val="105000"/>
                <a:tint val="67000"/>
              </a:schemeClr>
            </a:gs>
            <a:gs pos="50000">
              <a:schemeClr val="accent5">
                <a:hueOff val="-3379271"/>
                <a:satOff val="-8710"/>
                <a:lumOff val="-5883"/>
                <a:alphaOff val="0"/>
                <a:lumMod val="105000"/>
                <a:satMod val="103000"/>
                <a:tint val="73000"/>
              </a:schemeClr>
            </a:gs>
            <a:gs pos="100000">
              <a:schemeClr val="accent5">
                <a:hueOff val="-3379271"/>
                <a:satOff val="-8710"/>
                <a:lumOff val="-588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MX" sz="1500" b="1" kern="1200" dirty="0"/>
            <a:t>CAPACITACIÓN</a:t>
          </a:r>
          <a:endParaRPr lang="es-CO" sz="1500" b="1" kern="1200" dirty="0"/>
        </a:p>
      </dsp:txBody>
      <dsp:txXfrm rot="16200000">
        <a:off x="1254964" y="2056653"/>
        <a:ext cx="1919812" cy="390205"/>
      </dsp:txXfrm>
    </dsp:sp>
    <dsp:sp modelId="{118302FA-6704-4D0D-B446-83E474EF039E}">
      <dsp:nvSpPr>
        <dsp:cNvPr id="0" name=""/>
        <dsp:cNvSpPr/>
      </dsp:nvSpPr>
      <dsp:spPr>
        <a:xfrm rot="5400000">
          <a:off x="1857548" y="3151900"/>
          <a:ext cx="343950" cy="292654"/>
        </a:xfrm>
        <a:prstGeom prst="flowChartExtra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5C9E0C2B-9370-4B30-8C9A-4C5BD6A1D75F}">
      <dsp:nvSpPr>
        <dsp:cNvPr id="0" name=""/>
        <dsp:cNvSpPr/>
      </dsp:nvSpPr>
      <dsp:spPr>
        <a:xfrm>
          <a:off x="2409973" y="1291850"/>
          <a:ext cx="1453516" cy="2341234"/>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s-MX" sz="1200" kern="1200" dirty="0"/>
            <a:t>Capacitación en funciones y responsabilidades y asesoría en funcionamiento del comité</a:t>
          </a:r>
          <a:endParaRPr lang="es-CO" sz="1200" kern="1200" dirty="0"/>
        </a:p>
      </dsp:txBody>
      <dsp:txXfrm>
        <a:off x="2409973" y="1291850"/>
        <a:ext cx="1453516" cy="2341234"/>
      </dsp:txXfrm>
    </dsp:sp>
    <dsp:sp modelId="{80B4AFA1-E416-468E-AAF5-2253962BD120}">
      <dsp:nvSpPr>
        <dsp:cNvPr id="0" name=""/>
        <dsp:cNvSpPr/>
      </dsp:nvSpPr>
      <dsp:spPr>
        <a:xfrm>
          <a:off x="4039082" y="1291850"/>
          <a:ext cx="1951028" cy="2341234"/>
        </a:xfrm>
        <a:prstGeom prst="roundRect">
          <a:avLst>
            <a:gd name="adj" fmla="val 5000"/>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MX" sz="1500" b="1" kern="1200" dirty="0"/>
            <a:t>FUNCIONAMIENTO</a:t>
          </a:r>
          <a:endParaRPr lang="es-CO" sz="1500" b="1" kern="1200" dirty="0"/>
        </a:p>
      </dsp:txBody>
      <dsp:txXfrm rot="16200000">
        <a:off x="3274279" y="2056653"/>
        <a:ext cx="1919812" cy="390205"/>
      </dsp:txXfrm>
    </dsp:sp>
    <dsp:sp modelId="{0FEFDE4C-8BFF-48A4-980F-1A1D69AE9ECA}">
      <dsp:nvSpPr>
        <dsp:cNvPr id="0" name=""/>
        <dsp:cNvSpPr/>
      </dsp:nvSpPr>
      <dsp:spPr>
        <a:xfrm rot="5400000">
          <a:off x="3876862" y="3151900"/>
          <a:ext cx="343950" cy="292654"/>
        </a:xfrm>
        <a:prstGeom prst="flowChartExtra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2">
          <a:scrgbClr r="0" g="0" b="0"/>
        </a:fillRef>
        <a:effectRef idx="0">
          <a:scrgbClr r="0" g="0" b="0"/>
        </a:effectRef>
        <a:fontRef idx="minor"/>
      </dsp:style>
    </dsp:sp>
    <dsp:sp modelId="{D473D651-1642-42BA-BFAD-242797E3C224}">
      <dsp:nvSpPr>
        <dsp:cNvPr id="0" name=""/>
        <dsp:cNvSpPr/>
      </dsp:nvSpPr>
      <dsp:spPr>
        <a:xfrm>
          <a:off x="4429288" y="1291850"/>
          <a:ext cx="1453516" cy="2341234"/>
        </a:xfrm>
        <a:prstGeom prst="rect">
          <a:avLst/>
        </a:prstGeom>
        <a:noFill/>
        <a:ln>
          <a:noFill/>
        </a:ln>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s-MX" sz="1200" kern="1200" dirty="0"/>
            <a:t>El comité se reúne de manera trimestral o cada vez que lo requiera conforme a los casos de acoso laboral que vayan recibiendo</a:t>
          </a:r>
          <a:endParaRPr lang="es-CO" sz="1200" kern="1200" dirty="0"/>
        </a:p>
      </dsp:txBody>
      <dsp:txXfrm>
        <a:off x="4429288" y="1291850"/>
        <a:ext cx="1453516" cy="234123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25/08/2025</a:t>
            </a:fld>
            <a:endParaRPr lang="es-CO"/>
          </a:p>
        </p:txBody>
      </p:sp>
      <p:sp>
        <p:nvSpPr>
          <p:cNvPr id="4" name="Marcador de pie de página 3">
            <a:extLst>
              <a:ext uri="{FF2B5EF4-FFF2-40B4-BE49-F238E27FC236}">
                <a16:creationId xmlns:a16="http://schemas.microsoft.com/office/drawing/2014/main"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7" name="Imagen 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196353" y="2181099"/>
            <a:ext cx="3799292" cy="1700667"/>
          </a:xfrm>
          <a:prstGeom prst="rect">
            <a:avLst/>
          </a:prstGeom>
        </p:spPr>
      </p:pic>
    </p:spTree>
    <p:extLst>
      <p:ext uri="{BB962C8B-B14F-4D97-AF65-F5344CB8AC3E}">
        <p14:creationId xmlns:p14="http://schemas.microsoft.com/office/powerpoint/2010/main" val="103456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A0128F-3548-EBBF-BD29-1EB1D245720C}"/>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2B611771-8F44-52FC-9741-53E17FE3733D}"/>
              </a:ext>
            </a:extLst>
          </p:cNvPr>
          <p:cNvSpPr>
            <a:spLocks noGrp="1"/>
          </p:cNvSpPr>
          <p:nvPr>
            <p:ph idx="1"/>
          </p:nvPr>
        </p:nvSpPr>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CA0D0EFA-890A-CDAE-F1B6-CDA7C84A4BFA}"/>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9903C958-22C5-59D4-D584-C88407A5F5A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0441F80-8960-189A-2E8E-15505E6A0F98}"/>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
        <p:nvSpPr>
          <p:cNvPr id="7" name="Rectángulo 6">
            <a:extLst>
              <a:ext uri="{FF2B5EF4-FFF2-40B4-BE49-F238E27FC236}">
                <a16:creationId xmlns:a16="http://schemas.microsoft.com/office/drawing/2014/main" id="{BFA9D7E4-7BA0-40B7-FF99-DD7B5CDE5C94}"/>
              </a:ext>
            </a:extLst>
          </p:cNvPr>
          <p:cNvSpPr/>
          <p:nvPr userDrawn="1"/>
        </p:nvSpPr>
        <p:spPr>
          <a:xfrm>
            <a:off x="0" y="6721474"/>
            <a:ext cx="12192000" cy="136525"/>
          </a:xfrm>
          <a:prstGeom prst="rect">
            <a:avLst/>
          </a:prstGeom>
          <a:solidFill>
            <a:srgbClr val="B088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2046970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1F210-8371-C703-B82E-47C593C78A20}"/>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0B15A348-98B3-3879-5E17-CB0127E64850}"/>
              </a:ext>
            </a:extLst>
          </p:cNvPr>
          <p:cNvSpPr>
            <a:spLocks noGrp="1"/>
          </p:cNvSpPr>
          <p:nvPr>
            <p:ph sz="half" idx="1"/>
          </p:nvPr>
        </p:nvSpPr>
        <p:spPr>
          <a:xfrm>
            <a:off x="838200" y="1825625"/>
            <a:ext cx="5181600" cy="435133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contenido 3">
            <a:extLst>
              <a:ext uri="{FF2B5EF4-FFF2-40B4-BE49-F238E27FC236}">
                <a16:creationId xmlns:a16="http://schemas.microsoft.com/office/drawing/2014/main" id="{88F33D3A-1132-9B1A-B962-CD60ABDB6F59}"/>
              </a:ext>
            </a:extLst>
          </p:cNvPr>
          <p:cNvSpPr>
            <a:spLocks noGrp="1"/>
          </p:cNvSpPr>
          <p:nvPr>
            <p:ph sz="half" idx="2"/>
          </p:nvPr>
        </p:nvSpPr>
        <p:spPr>
          <a:xfrm>
            <a:off x="6172200" y="1825625"/>
            <a:ext cx="5181600" cy="435133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fecha 4">
            <a:extLst>
              <a:ext uri="{FF2B5EF4-FFF2-40B4-BE49-F238E27FC236}">
                <a16:creationId xmlns:a16="http://schemas.microsoft.com/office/drawing/2014/main" id="{81E0D49E-7178-69A3-8F58-4D4C48A6CEFA}"/>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6" name="Marcador de pie de página 5">
            <a:extLst>
              <a:ext uri="{FF2B5EF4-FFF2-40B4-BE49-F238E27FC236}">
                <a16:creationId xmlns:a16="http://schemas.microsoft.com/office/drawing/2014/main" id="{2F5CC090-A935-39EC-1352-2703D7774C2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F9F37035-180E-0152-1228-EECA44274B0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926693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AB338-F339-66BE-83C6-7A3F6FECC920}"/>
              </a:ext>
            </a:extLst>
          </p:cNvPr>
          <p:cNvSpPr>
            <a:spLocks noGrp="1"/>
          </p:cNvSpPr>
          <p:nvPr>
            <p:ph type="title"/>
          </p:nvPr>
        </p:nvSpPr>
        <p:spPr>
          <a:xfrm>
            <a:off x="839788" y="365125"/>
            <a:ext cx="10515600" cy="1325563"/>
          </a:xfrm>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9935FC1-EFEA-9E70-C955-E0F46AFA9912}"/>
              </a:ext>
            </a:extLst>
          </p:cNvPr>
          <p:cNvSpPr>
            <a:spLocks noGrp="1"/>
          </p:cNvSpPr>
          <p:nvPr>
            <p:ph type="body" idx="1"/>
          </p:nvPr>
        </p:nvSpPr>
        <p:spPr>
          <a:xfrm>
            <a:off x="839788" y="1681163"/>
            <a:ext cx="5157787" cy="823912"/>
          </a:xfrm>
        </p:spPr>
        <p:txBody>
          <a:bodyPr anchor="b"/>
          <a:lstStyle>
            <a:lvl1pPr marL="0" indent="0">
              <a:buNone/>
              <a:defRPr sz="2400" b="1">
                <a:latin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B52A0A90-FD8F-D098-9E3C-8B3903C7EAD4}"/>
              </a:ext>
            </a:extLst>
          </p:cNvPr>
          <p:cNvSpPr>
            <a:spLocks noGrp="1"/>
          </p:cNvSpPr>
          <p:nvPr>
            <p:ph sz="half" idx="2"/>
          </p:nvPr>
        </p:nvSpPr>
        <p:spPr>
          <a:xfrm>
            <a:off x="839788" y="2505075"/>
            <a:ext cx="5157787" cy="368458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texto 4">
            <a:extLst>
              <a:ext uri="{FF2B5EF4-FFF2-40B4-BE49-F238E27FC236}">
                <a16:creationId xmlns:a16="http://schemas.microsoft.com/office/drawing/2014/main" id="{A0F47486-611C-6371-6BFF-C8AADB90A803}"/>
              </a:ext>
            </a:extLst>
          </p:cNvPr>
          <p:cNvSpPr>
            <a:spLocks noGrp="1"/>
          </p:cNvSpPr>
          <p:nvPr>
            <p:ph type="body" sz="quarter" idx="3"/>
          </p:nvPr>
        </p:nvSpPr>
        <p:spPr>
          <a:xfrm>
            <a:off x="6172200" y="1681163"/>
            <a:ext cx="5183188" cy="823912"/>
          </a:xfrm>
        </p:spPr>
        <p:txBody>
          <a:bodyPr anchor="b"/>
          <a:lstStyle>
            <a:lvl1pPr marL="0" indent="0">
              <a:buNone/>
              <a:defRPr sz="2400" b="1">
                <a:latin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a16="http://schemas.microsoft.com/office/drawing/2014/main" id="{25A5BFE2-9B56-F9FE-1317-1698B3D8A8E5}"/>
              </a:ext>
            </a:extLst>
          </p:cNvPr>
          <p:cNvSpPr>
            <a:spLocks noGrp="1"/>
          </p:cNvSpPr>
          <p:nvPr>
            <p:ph sz="quarter" idx="4"/>
          </p:nvPr>
        </p:nvSpPr>
        <p:spPr>
          <a:xfrm>
            <a:off x="6172200" y="2505075"/>
            <a:ext cx="5183188" cy="3684588"/>
          </a:xfrm>
        </p:spPr>
        <p:txBody>
          <a:bodyPr/>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7" name="Marcador de fecha 6">
            <a:extLst>
              <a:ext uri="{FF2B5EF4-FFF2-40B4-BE49-F238E27FC236}">
                <a16:creationId xmlns:a16="http://schemas.microsoft.com/office/drawing/2014/main" id="{758251A3-C7BF-3DF9-1006-6349C94FA1F1}"/>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8" name="Marcador de pie de página 7">
            <a:extLst>
              <a:ext uri="{FF2B5EF4-FFF2-40B4-BE49-F238E27FC236}">
                <a16:creationId xmlns:a16="http://schemas.microsoft.com/office/drawing/2014/main" id="{644687DF-C287-0B90-0384-AC46566F9DE1}"/>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9" name="Marcador de número de diapositiva 8">
            <a:extLst>
              <a:ext uri="{FF2B5EF4-FFF2-40B4-BE49-F238E27FC236}">
                <a16:creationId xmlns:a16="http://schemas.microsoft.com/office/drawing/2014/main" id="{EB92D22D-0268-7F05-56E0-5963F89C291C}"/>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3257333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5FE461-F01D-222B-4C7C-57D2AA8652C0}"/>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fecha 2">
            <a:extLst>
              <a:ext uri="{FF2B5EF4-FFF2-40B4-BE49-F238E27FC236}">
                <a16:creationId xmlns:a16="http://schemas.microsoft.com/office/drawing/2014/main" id="{5CFB908D-19D2-F83C-4039-D58C06ECA823}"/>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4" name="Marcador de pie de página 3">
            <a:extLst>
              <a:ext uri="{FF2B5EF4-FFF2-40B4-BE49-F238E27FC236}">
                <a16:creationId xmlns:a16="http://schemas.microsoft.com/office/drawing/2014/main" id="{877D68EF-BFF2-A72E-07EE-5E72D7A4740D}"/>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538FE25A-BF2A-CF99-7E87-C956434B72ED}"/>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2714246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B9DC9B7-1E4F-7D26-4BD7-745061F4E257}"/>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3" name="Marcador de pie de página 2">
            <a:extLst>
              <a:ext uri="{FF2B5EF4-FFF2-40B4-BE49-F238E27FC236}">
                <a16:creationId xmlns:a16="http://schemas.microsoft.com/office/drawing/2014/main" id="{9F5816B9-11D6-2A5A-0FD1-DB0FC94DB765}"/>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4" name="Marcador de número de diapositiva 3">
            <a:extLst>
              <a:ext uri="{FF2B5EF4-FFF2-40B4-BE49-F238E27FC236}">
                <a16:creationId xmlns:a16="http://schemas.microsoft.com/office/drawing/2014/main" id="{D3A788D0-F4D3-2B6C-9239-17F58235B62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662749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1F9C-4982-DC10-47A7-6087D7976D8D}"/>
              </a:ext>
            </a:extLst>
          </p:cNvPr>
          <p:cNvSpPr>
            <a:spLocks noGrp="1"/>
          </p:cNvSpPr>
          <p:nvPr>
            <p:ph type="title"/>
          </p:nvPr>
        </p:nvSpPr>
        <p:spPr>
          <a:xfrm>
            <a:off x="839788" y="457200"/>
            <a:ext cx="3932237" cy="1600200"/>
          </a:xfrm>
        </p:spPr>
        <p:txBody>
          <a:bodyPr anchor="b"/>
          <a:lstStyle>
            <a:lvl1pPr>
              <a:defRPr sz="3200">
                <a:latin typeface="Verdana" panose="020B0604030504040204" pitchFamily="34" charset="0"/>
              </a:defRPr>
            </a:lvl1pPr>
          </a:lstStyle>
          <a:p>
            <a:r>
              <a:rPr lang="es-ES" dirty="0"/>
              <a:t>Haga clic para modificar el estilo de título del patrón</a:t>
            </a:r>
            <a:endParaRPr lang="es-CO" dirty="0"/>
          </a:p>
        </p:txBody>
      </p:sp>
      <p:sp>
        <p:nvSpPr>
          <p:cNvPr id="3" name="Marcador de contenido 2">
            <a:extLst>
              <a:ext uri="{FF2B5EF4-FFF2-40B4-BE49-F238E27FC236}">
                <a16:creationId xmlns:a16="http://schemas.microsoft.com/office/drawing/2014/main" id="{CA2D4D84-B18F-DC4C-91BD-C2D2452F670D}"/>
              </a:ext>
            </a:extLst>
          </p:cNvPr>
          <p:cNvSpPr>
            <a:spLocks noGrp="1"/>
          </p:cNvSpPr>
          <p:nvPr>
            <p:ph idx="1"/>
          </p:nvPr>
        </p:nvSpPr>
        <p:spPr>
          <a:xfrm>
            <a:off x="5183188" y="987425"/>
            <a:ext cx="6172200" cy="4873625"/>
          </a:xfrm>
        </p:spPr>
        <p:txBody>
          <a:bodyPr/>
          <a:lstStyle>
            <a:lvl1pPr>
              <a:defRPr sz="3200">
                <a:latin typeface="Verdana" panose="020B0604030504040204" pitchFamily="34" charset="0"/>
              </a:defRPr>
            </a:lvl1pPr>
            <a:lvl2pPr>
              <a:defRPr sz="2800">
                <a:latin typeface="Verdana" panose="020B0604030504040204" pitchFamily="34" charset="0"/>
              </a:defRPr>
            </a:lvl2pPr>
            <a:lvl3pPr>
              <a:defRPr sz="2400">
                <a:latin typeface="Verdana" panose="020B0604030504040204" pitchFamily="34" charset="0"/>
              </a:defRPr>
            </a:lvl3pPr>
            <a:lvl4pPr>
              <a:defRPr sz="2000">
                <a:latin typeface="Verdana" panose="020B0604030504040204" pitchFamily="34" charset="0"/>
              </a:defRPr>
            </a:lvl4pPr>
            <a:lvl5pPr>
              <a:defRPr sz="2000">
                <a:latin typeface="Verdana" panose="020B0604030504040204" pitchFamily="34" charset="0"/>
              </a:defRPr>
            </a:lvl5pPr>
            <a:lvl6pPr>
              <a:defRPr sz="2000"/>
            </a:lvl6pPr>
            <a:lvl7pPr>
              <a:defRPr sz="2000"/>
            </a:lvl7pPr>
            <a:lvl8pPr>
              <a:defRPr sz="2000"/>
            </a:lvl8pPr>
            <a:lvl9pPr>
              <a:defRPr sz="2000"/>
            </a:lvl9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texto 3">
            <a:extLst>
              <a:ext uri="{FF2B5EF4-FFF2-40B4-BE49-F238E27FC236}">
                <a16:creationId xmlns:a16="http://schemas.microsoft.com/office/drawing/2014/main" id="{F14A5BCA-21FB-4F80-5D90-71B92FADA722}"/>
              </a:ext>
            </a:extLst>
          </p:cNvPr>
          <p:cNvSpPr>
            <a:spLocks noGrp="1"/>
          </p:cNvSpPr>
          <p:nvPr>
            <p:ph type="body" sz="half" idx="2"/>
          </p:nvPr>
        </p:nvSpPr>
        <p:spPr>
          <a:xfrm>
            <a:off x="839788" y="2057400"/>
            <a:ext cx="3932237" cy="3811588"/>
          </a:xfrm>
        </p:spPr>
        <p:txBody>
          <a:bodyPr/>
          <a:lstStyle>
            <a:lvl1pPr marL="0" indent="0">
              <a:buNone/>
              <a:defRPr sz="1600">
                <a:latin typeface="Verdan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a16="http://schemas.microsoft.com/office/drawing/2014/main" id="{1DC4DC66-6DB7-E14E-1352-1E2E2ED4EDE4}"/>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6" name="Marcador de pie de página 5">
            <a:extLst>
              <a:ext uri="{FF2B5EF4-FFF2-40B4-BE49-F238E27FC236}">
                <a16:creationId xmlns:a16="http://schemas.microsoft.com/office/drawing/2014/main" id="{15AEA652-EF40-005F-FF90-AD253E40DB70}"/>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9E9AB725-99AA-BB55-8E39-F039EB14A8E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295096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65C95-5503-7D88-003E-0E2E5F911302}"/>
              </a:ext>
            </a:extLst>
          </p:cNvPr>
          <p:cNvSpPr>
            <a:spLocks noGrp="1"/>
          </p:cNvSpPr>
          <p:nvPr>
            <p:ph type="title"/>
          </p:nvPr>
        </p:nvSpPr>
        <p:spPr>
          <a:xfrm>
            <a:off x="839788" y="457200"/>
            <a:ext cx="3932237" cy="1600200"/>
          </a:xfrm>
        </p:spPr>
        <p:txBody>
          <a:bodyPr anchor="b"/>
          <a:lstStyle>
            <a:lvl1pPr>
              <a:defRPr sz="3200">
                <a:latin typeface="Verdana" panose="020B0604030504040204" pitchFamily="34" charset="0"/>
              </a:defRPr>
            </a:lvl1pPr>
          </a:lstStyle>
          <a:p>
            <a:r>
              <a:rPr lang="es-ES" dirty="0"/>
              <a:t>Haga clic para modificar el estilo de título del patrón</a:t>
            </a:r>
            <a:endParaRPr lang="es-CO" dirty="0"/>
          </a:p>
        </p:txBody>
      </p:sp>
      <p:sp>
        <p:nvSpPr>
          <p:cNvPr id="3" name="Marcador de posición de imagen 2">
            <a:extLst>
              <a:ext uri="{FF2B5EF4-FFF2-40B4-BE49-F238E27FC236}">
                <a16:creationId xmlns:a16="http://schemas.microsoft.com/office/drawing/2014/main" id="{93AC4D1E-48F0-A1F3-F9C4-7B875CE887C0}"/>
              </a:ext>
            </a:extLst>
          </p:cNvPr>
          <p:cNvSpPr>
            <a:spLocks noGrp="1"/>
          </p:cNvSpPr>
          <p:nvPr>
            <p:ph type="pic" idx="1"/>
          </p:nvPr>
        </p:nvSpPr>
        <p:spPr>
          <a:xfrm>
            <a:off x="5183188" y="987425"/>
            <a:ext cx="6172200" cy="4873625"/>
          </a:xfrm>
        </p:spPr>
        <p:txBody>
          <a:bodyPr/>
          <a:lstStyle>
            <a:lvl1pPr marL="0" indent="0">
              <a:buNone/>
              <a:defRPr sz="3200">
                <a:latin typeface="Verdan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Marcador de texto 3">
            <a:extLst>
              <a:ext uri="{FF2B5EF4-FFF2-40B4-BE49-F238E27FC236}">
                <a16:creationId xmlns:a16="http://schemas.microsoft.com/office/drawing/2014/main" id="{31F0E517-DE99-33E7-2751-3A45597C88D9}"/>
              </a:ext>
            </a:extLst>
          </p:cNvPr>
          <p:cNvSpPr>
            <a:spLocks noGrp="1"/>
          </p:cNvSpPr>
          <p:nvPr>
            <p:ph type="body" sz="half" idx="2"/>
          </p:nvPr>
        </p:nvSpPr>
        <p:spPr>
          <a:xfrm>
            <a:off x="839788" y="2057400"/>
            <a:ext cx="3932237" cy="3811588"/>
          </a:xfrm>
        </p:spPr>
        <p:txBody>
          <a:bodyPr/>
          <a:lstStyle>
            <a:lvl1pPr marL="0" indent="0">
              <a:buNone/>
              <a:defRPr sz="1600">
                <a:latin typeface="Verdan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los estilos de texto del patrón</a:t>
            </a:r>
          </a:p>
        </p:txBody>
      </p:sp>
      <p:sp>
        <p:nvSpPr>
          <p:cNvPr id="5" name="Marcador de fecha 4">
            <a:extLst>
              <a:ext uri="{FF2B5EF4-FFF2-40B4-BE49-F238E27FC236}">
                <a16:creationId xmlns:a16="http://schemas.microsoft.com/office/drawing/2014/main" id="{F9892408-C707-58E8-CE35-B1C506B77F0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6" name="Marcador de pie de página 5">
            <a:extLst>
              <a:ext uri="{FF2B5EF4-FFF2-40B4-BE49-F238E27FC236}">
                <a16:creationId xmlns:a16="http://schemas.microsoft.com/office/drawing/2014/main" id="{A65293AC-92C2-E7E4-0ECB-1F609042D46A}"/>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7" name="Marcador de número de diapositiva 6">
            <a:extLst>
              <a:ext uri="{FF2B5EF4-FFF2-40B4-BE49-F238E27FC236}">
                <a16:creationId xmlns:a16="http://schemas.microsoft.com/office/drawing/2014/main" id="{5AB57530-0A48-7CB0-27F9-91E065538C46}"/>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3752666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5C3E2-E170-9268-25A1-AE60BCD4A181}"/>
              </a:ext>
            </a:extLst>
          </p:cNvPr>
          <p:cNvSpPr>
            <a:spLocks noGrp="1"/>
          </p:cNvSpPr>
          <p:nvPr>
            <p:ph type="title"/>
          </p:nvPr>
        </p:nvSpPr>
        <p:spPr/>
        <p:txBody>
          <a:bodyPr/>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vertical 2">
            <a:extLst>
              <a:ext uri="{FF2B5EF4-FFF2-40B4-BE49-F238E27FC236}">
                <a16:creationId xmlns:a16="http://schemas.microsoft.com/office/drawing/2014/main" id="{6FDC4665-0C8C-E09A-7C93-4DB3CB0A64FB}"/>
              </a:ext>
            </a:extLst>
          </p:cNvPr>
          <p:cNvSpPr>
            <a:spLocks noGrp="1"/>
          </p:cNvSpPr>
          <p:nvPr>
            <p:ph type="body" orient="vert" idx="1"/>
          </p:nvPr>
        </p:nvSpPr>
        <p:spPr/>
        <p:txBody>
          <a:bodyPr vert="eaVert"/>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3863F176-85B0-9D54-437B-996F56A1D5B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D9FF4C6-8C08-CBB4-3CE2-59E6FA53D10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DD7E2D5-E6C7-D872-FB2D-BAF970486C9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25280545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BAB6635-A1FA-05FB-BAB0-2B865D5253CF}"/>
              </a:ext>
            </a:extLst>
          </p:cNvPr>
          <p:cNvSpPr>
            <a:spLocks noGrp="1"/>
          </p:cNvSpPr>
          <p:nvPr>
            <p:ph type="title" orient="vert"/>
          </p:nvPr>
        </p:nvSpPr>
        <p:spPr>
          <a:xfrm>
            <a:off x="8724900" y="365125"/>
            <a:ext cx="2628900" cy="5811838"/>
          </a:xfrm>
        </p:spPr>
        <p:txBody>
          <a:bodyPr vert="eaVert"/>
          <a:lstStyle>
            <a:lvl1pPr>
              <a:defRPr>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vertical 2">
            <a:extLst>
              <a:ext uri="{FF2B5EF4-FFF2-40B4-BE49-F238E27FC236}">
                <a16:creationId xmlns:a16="http://schemas.microsoft.com/office/drawing/2014/main" id="{86005000-C67B-39FC-C963-1BE222E2F73B}"/>
              </a:ext>
            </a:extLst>
          </p:cNvPr>
          <p:cNvSpPr>
            <a:spLocks noGrp="1"/>
          </p:cNvSpPr>
          <p:nvPr>
            <p:ph type="body" orient="vert" idx="1"/>
          </p:nvPr>
        </p:nvSpPr>
        <p:spPr>
          <a:xfrm>
            <a:off x="838200" y="365125"/>
            <a:ext cx="7734300" cy="5811838"/>
          </a:xfrm>
        </p:spPr>
        <p:txBody>
          <a:bodyPr vert="eaVert"/>
          <a:lstStyle>
            <a:lvl1pPr>
              <a:defRPr>
                <a:latin typeface="Verdana" panose="020B0604030504040204" pitchFamily="34" charset="0"/>
              </a:defRPr>
            </a:lvl1pPr>
            <a:lvl2pPr>
              <a:defRPr>
                <a:latin typeface="Verdana" panose="020B0604030504040204" pitchFamily="34" charset="0"/>
              </a:defRPr>
            </a:lvl2pPr>
            <a:lvl3pPr>
              <a:defRPr>
                <a:latin typeface="Verdana" panose="020B0604030504040204" pitchFamily="34" charset="0"/>
              </a:defRPr>
            </a:lvl3pPr>
            <a:lvl4pPr>
              <a:defRPr>
                <a:latin typeface="Verdana" panose="020B0604030504040204" pitchFamily="34" charset="0"/>
              </a:defRPr>
            </a:lvl4pPr>
            <a:lvl5pPr>
              <a:defRPr>
                <a:latin typeface="Verdana" panose="020B0604030504040204" pitchFamily="34" charset="0"/>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7277B06B-FF69-1B1F-5058-EED75F49A9FE}"/>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9A1E3432-7CD9-B690-69AF-9AB3EC20FD4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40FBBF71-D1BB-B37A-0A5C-4B7A1432A52A}"/>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98226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defRPr>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
        <p:nvSpPr>
          <p:cNvPr id="8" name="Rectángulo 7">
            <a:extLst>
              <a:ext uri="{FF2B5EF4-FFF2-40B4-BE49-F238E27FC236}">
                <a16:creationId xmlns:a16="http://schemas.microsoft.com/office/drawing/2014/main" id="{49AFD091-953C-4B8E-5508-A2D6A3D77D1D}"/>
              </a:ext>
            </a:extLst>
          </p:cNvPr>
          <p:cNvSpPr/>
          <p:nvPr userDrawn="1"/>
        </p:nvSpPr>
        <p:spPr>
          <a:xfrm>
            <a:off x="0" y="819253"/>
            <a:ext cx="12192000" cy="5219493"/>
          </a:xfrm>
          <a:prstGeom prst="rect">
            <a:avLst/>
          </a:prstGeom>
          <a:solidFill>
            <a:srgbClr val="B088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191525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defRPr>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
        <p:nvSpPr>
          <p:cNvPr id="8" name="Rectángulo 7">
            <a:extLst>
              <a:ext uri="{FF2B5EF4-FFF2-40B4-BE49-F238E27FC236}">
                <a16:creationId xmlns:a16="http://schemas.microsoft.com/office/drawing/2014/main" id="{F663A175-52FA-6661-1F93-E14E5215D728}"/>
              </a:ext>
            </a:extLst>
          </p:cNvPr>
          <p:cNvSpPr/>
          <p:nvPr userDrawn="1"/>
        </p:nvSpPr>
        <p:spPr>
          <a:xfrm>
            <a:off x="0" y="6721474"/>
            <a:ext cx="12192000" cy="136525"/>
          </a:xfrm>
          <a:prstGeom prst="rect">
            <a:avLst/>
          </a:prstGeom>
          <a:solidFill>
            <a:srgbClr val="B088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3572207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9" name="Imagen 8">
            <a:extLst>
              <a:ext uri="{FF2B5EF4-FFF2-40B4-BE49-F238E27FC236}">
                <a16:creationId xmlns:a16="http://schemas.microsoft.com/office/drawing/2014/main" id="{C32AACA3-EE5B-D2A7-8374-77B760538B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61467" y="164980"/>
            <a:ext cx="1275937" cy="571620"/>
          </a:xfrm>
          <a:prstGeom prst="rect">
            <a:avLst/>
          </a:prstGeom>
        </p:spPr>
      </p:pic>
    </p:spTree>
    <p:extLst>
      <p:ext uri="{BB962C8B-B14F-4D97-AF65-F5344CB8AC3E}">
        <p14:creationId xmlns:p14="http://schemas.microsoft.com/office/powerpoint/2010/main" val="3652379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8" name="Imagen 7">
            <a:extLst>
              <a:ext uri="{FF2B5EF4-FFF2-40B4-BE49-F238E27FC236}">
                <a16:creationId xmlns:a16="http://schemas.microsoft.com/office/drawing/2014/main" id="{C32AACA3-EE5B-D2A7-8374-77B760538B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82869" y="164980"/>
            <a:ext cx="1275937" cy="571620"/>
          </a:xfrm>
          <a:prstGeom prst="rect">
            <a:avLst/>
          </a:prstGeom>
        </p:spPr>
      </p:pic>
    </p:spTree>
    <p:extLst>
      <p:ext uri="{BB962C8B-B14F-4D97-AF65-F5344CB8AC3E}">
        <p14:creationId xmlns:p14="http://schemas.microsoft.com/office/powerpoint/2010/main" val="249247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2_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8" name="Imagen 7">
            <a:extLst>
              <a:ext uri="{FF2B5EF4-FFF2-40B4-BE49-F238E27FC236}">
                <a16:creationId xmlns:a16="http://schemas.microsoft.com/office/drawing/2014/main" id="{C32AACA3-EE5B-D2A7-8374-77B760538B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439667" y="164980"/>
            <a:ext cx="1275937" cy="571620"/>
          </a:xfrm>
          <a:prstGeom prst="rect">
            <a:avLst/>
          </a:prstGeom>
        </p:spPr>
      </p:pic>
    </p:spTree>
    <p:extLst>
      <p:ext uri="{BB962C8B-B14F-4D97-AF65-F5344CB8AC3E}">
        <p14:creationId xmlns:p14="http://schemas.microsoft.com/office/powerpoint/2010/main" val="4077523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3_Encabezado de sección">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C32AACA3-EE5B-D2A7-8374-77B760538B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68615" y="6175314"/>
            <a:ext cx="1275937" cy="571620"/>
          </a:xfrm>
          <a:prstGeom prst="rect">
            <a:avLst/>
          </a:prstGeom>
        </p:spPr>
      </p:pic>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65180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4_Encabezado de sección">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C32AACA3-EE5B-D2A7-8374-77B760538B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91336" y="6175314"/>
            <a:ext cx="1275937" cy="571620"/>
          </a:xfrm>
          <a:prstGeom prst="rect">
            <a:avLst/>
          </a:prstGeom>
        </p:spPr>
      </p:pic>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716129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5_Encabezado de sección">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C32AACA3-EE5B-D2A7-8374-77B760538B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446024" y="6175314"/>
            <a:ext cx="1275937" cy="571620"/>
          </a:xfrm>
          <a:prstGeom prst="rect">
            <a:avLst/>
          </a:prstGeom>
        </p:spPr>
      </p:pic>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atin typeface="Verdana" panose="020B0604030504040204" pitchFamily="34" charset="0"/>
              </a:defRPr>
            </a:lvl1p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Verdana" panose="020B060403050404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dirty="0"/>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494891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F842174-351A-5C35-E775-1CDC59E1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5D2E68F-9A0D-D89E-ED06-73EDB9E63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D0A95696-420C-C45E-6F3E-ED258E8D8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defRPr>
            </a:lvl1pPr>
          </a:lstStyle>
          <a:p>
            <a:fld id="{856A6FAC-9192-436B-870E-80DDE60983C7}" type="datetimeFigureOut">
              <a:rPr lang="es-CO" smtClean="0"/>
              <a:pPr/>
              <a:t>25/08/2025</a:t>
            </a:fld>
            <a:endParaRPr lang="es-CO" dirty="0"/>
          </a:p>
        </p:txBody>
      </p:sp>
      <p:sp>
        <p:nvSpPr>
          <p:cNvPr id="5" name="Marcador de pie de página 4">
            <a:extLst>
              <a:ext uri="{FF2B5EF4-FFF2-40B4-BE49-F238E27FC236}">
                <a16:creationId xmlns:a16="http://schemas.microsoft.com/office/drawing/2014/main" id="{4BEF4216-2A8E-0656-28FD-6CAD51853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defRPr>
            </a:lvl1pPr>
          </a:lstStyle>
          <a:p>
            <a:endParaRPr lang="es-CO" dirty="0"/>
          </a:p>
        </p:txBody>
      </p:sp>
      <p:sp>
        <p:nvSpPr>
          <p:cNvPr id="6" name="Marcador de número de diapositiva 5">
            <a:extLst>
              <a:ext uri="{FF2B5EF4-FFF2-40B4-BE49-F238E27FC236}">
                <a16:creationId xmlns:a16="http://schemas.microsoft.com/office/drawing/2014/main" id="{26FEC2FF-6B1B-D345-F657-95FAADED47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defRPr>
            </a:lvl1pPr>
          </a:lstStyle>
          <a:p>
            <a:fld id="{C74CBB0B-5D0C-43FE-9043-22172208F6F8}" type="slidenum">
              <a:rPr lang="es-CO" smtClean="0"/>
              <a:pPr/>
              <a:t>‹Nº›</a:t>
            </a:fld>
            <a:endParaRPr lang="es-CO" dirty="0"/>
          </a:p>
        </p:txBody>
      </p:sp>
    </p:spTree>
    <p:extLst>
      <p:ext uri="{BB962C8B-B14F-4D97-AF65-F5344CB8AC3E}">
        <p14:creationId xmlns:p14="http://schemas.microsoft.com/office/powerpoint/2010/main" val="1326068950"/>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60" r:id="rId3"/>
    <p:sldLayoutId id="2147483651" r:id="rId4"/>
    <p:sldLayoutId id="2147483662" r:id="rId5"/>
    <p:sldLayoutId id="2147483663" r:id="rId6"/>
    <p:sldLayoutId id="2147483664" r:id="rId7"/>
    <p:sldLayoutId id="2147483665" r:id="rId8"/>
    <p:sldLayoutId id="2147483666" r:id="rId9"/>
    <p:sldLayoutId id="2147483650"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Lst>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9.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package" Target="../embeddings/Microsoft_Excel_Worksheet.xlsx"/></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09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7AC5D7-6809-4077-95A2-8E62F45BF506}"/>
              </a:ext>
            </a:extLst>
          </p:cNvPr>
          <p:cNvSpPr>
            <a:spLocks noGrp="1"/>
          </p:cNvSpPr>
          <p:nvPr>
            <p:ph type="title"/>
          </p:nvPr>
        </p:nvSpPr>
        <p:spPr>
          <a:xfrm>
            <a:off x="831850" y="209552"/>
            <a:ext cx="10515600" cy="878103"/>
          </a:xfrm>
        </p:spPr>
        <p:txBody>
          <a:bodyPr>
            <a:noAutofit/>
          </a:bodyPr>
          <a:lstStyle/>
          <a:p>
            <a:pPr algn="ctr"/>
            <a:r>
              <a:rPr lang="es-MX" sz="2400" b="1" i="0" dirty="0">
                <a:effectLst/>
                <a:latin typeface="verdana" panose="020B0604030504040204" pitchFamily="34" charset="0"/>
              </a:rPr>
              <a:t>IMPLEMENTACIÓN DE LOS PROGRAMAS DE SST Y SU IMPACTO EN LA SALUD DE LOS TRABAJADORES. </a:t>
            </a:r>
            <a:endParaRPr lang="es-CO" sz="2400" b="1" dirty="0"/>
          </a:p>
        </p:txBody>
      </p:sp>
      <p:graphicFrame>
        <p:nvGraphicFramePr>
          <p:cNvPr id="5" name="Diagrama 4">
            <a:extLst>
              <a:ext uri="{FF2B5EF4-FFF2-40B4-BE49-F238E27FC236}">
                <a16:creationId xmlns:a16="http://schemas.microsoft.com/office/drawing/2014/main" id="{1E3119E7-2A92-4EB8-8899-B088653255C7}"/>
              </a:ext>
            </a:extLst>
          </p:cNvPr>
          <p:cNvGraphicFramePr/>
          <p:nvPr>
            <p:extLst>
              <p:ext uri="{D42A27DB-BD31-4B8C-83A1-F6EECF244321}">
                <p14:modId xmlns:p14="http://schemas.microsoft.com/office/powerpoint/2010/main" val="3617664289"/>
              </p:ext>
            </p:extLst>
          </p:nvPr>
        </p:nvGraphicFramePr>
        <p:xfrm>
          <a:off x="117106" y="1282565"/>
          <a:ext cx="11957787" cy="5459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9540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6">
            <a:extLst>
              <a:ext uri="{FF2B5EF4-FFF2-40B4-BE49-F238E27FC236}">
                <a16:creationId xmlns:a16="http://schemas.microsoft.com/office/drawing/2014/main" id="{1D34982F-6124-410B-8A4A-67301B62CCFD}"/>
              </a:ext>
            </a:extLst>
          </p:cNvPr>
          <p:cNvSpPr>
            <a:spLocks noGrp="1"/>
          </p:cNvSpPr>
          <p:nvPr>
            <p:ph type="title"/>
          </p:nvPr>
        </p:nvSpPr>
        <p:spPr>
          <a:xfrm>
            <a:off x="674165" y="94451"/>
            <a:ext cx="10515600" cy="501829"/>
          </a:xfrm>
        </p:spPr>
        <p:txBody>
          <a:bodyPr>
            <a:normAutofit/>
          </a:bodyPr>
          <a:lstStyle/>
          <a:p>
            <a:pPr algn="ctr"/>
            <a:r>
              <a:rPr lang="es-MX" sz="2800" b="1" dirty="0"/>
              <a:t>SEGUIMIENTO ACTIVIDADES ARL</a:t>
            </a:r>
            <a:endParaRPr lang="es-CO" sz="2800" b="1" dirty="0"/>
          </a:p>
        </p:txBody>
      </p:sp>
      <p:pic>
        <p:nvPicPr>
          <p:cNvPr id="5" name="Imagen 4">
            <a:extLst>
              <a:ext uri="{FF2B5EF4-FFF2-40B4-BE49-F238E27FC236}">
                <a16:creationId xmlns:a16="http://schemas.microsoft.com/office/drawing/2014/main" id="{1DD20BDF-C4E1-42E3-A959-DEBC5F59471C}"/>
              </a:ext>
            </a:extLst>
          </p:cNvPr>
          <p:cNvPicPr>
            <a:picLocks noChangeAspect="1"/>
          </p:cNvPicPr>
          <p:nvPr/>
        </p:nvPicPr>
        <p:blipFill>
          <a:blip r:embed="rId2"/>
          <a:stretch>
            <a:fillRect/>
          </a:stretch>
        </p:blipFill>
        <p:spPr>
          <a:xfrm>
            <a:off x="2479299" y="596280"/>
            <a:ext cx="6712827" cy="6297405"/>
          </a:xfrm>
          <a:prstGeom prst="rect">
            <a:avLst/>
          </a:prstGeom>
        </p:spPr>
      </p:pic>
    </p:spTree>
    <p:extLst>
      <p:ext uri="{BB962C8B-B14F-4D97-AF65-F5344CB8AC3E}">
        <p14:creationId xmlns:p14="http://schemas.microsoft.com/office/powerpoint/2010/main" val="1191195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6">
            <a:extLst>
              <a:ext uri="{FF2B5EF4-FFF2-40B4-BE49-F238E27FC236}">
                <a16:creationId xmlns:a16="http://schemas.microsoft.com/office/drawing/2014/main" id="{D0811974-6DA9-4127-BB1D-A2F07BE10456}"/>
              </a:ext>
            </a:extLst>
          </p:cNvPr>
          <p:cNvSpPr>
            <a:spLocks noGrp="1"/>
          </p:cNvSpPr>
          <p:nvPr>
            <p:ph type="title"/>
          </p:nvPr>
        </p:nvSpPr>
        <p:spPr>
          <a:xfrm>
            <a:off x="547179" y="472955"/>
            <a:ext cx="10515600" cy="501829"/>
          </a:xfrm>
        </p:spPr>
        <p:txBody>
          <a:bodyPr>
            <a:normAutofit/>
          </a:bodyPr>
          <a:lstStyle/>
          <a:p>
            <a:pPr algn="ctr"/>
            <a:r>
              <a:rPr lang="es-MX" sz="2800" b="1" dirty="0"/>
              <a:t>COMITES</a:t>
            </a:r>
            <a:endParaRPr lang="es-CO" sz="2800" b="1" dirty="0"/>
          </a:p>
        </p:txBody>
      </p:sp>
      <p:sp>
        <p:nvSpPr>
          <p:cNvPr id="7" name="Título 6">
            <a:extLst>
              <a:ext uri="{FF2B5EF4-FFF2-40B4-BE49-F238E27FC236}">
                <a16:creationId xmlns:a16="http://schemas.microsoft.com/office/drawing/2014/main" id="{C1CF4065-5010-4402-94A3-0B05171C8C06}"/>
              </a:ext>
            </a:extLst>
          </p:cNvPr>
          <p:cNvSpPr txBox="1">
            <a:spLocks/>
          </p:cNvSpPr>
          <p:nvPr/>
        </p:nvSpPr>
        <p:spPr>
          <a:xfrm>
            <a:off x="1242203" y="1107683"/>
            <a:ext cx="3718824" cy="50182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algn="ctr"/>
            <a:r>
              <a:rPr lang="es-MX" sz="2800" b="1" dirty="0"/>
              <a:t>COPASST</a:t>
            </a:r>
            <a:endParaRPr lang="es-CO" sz="2800" b="1" dirty="0"/>
          </a:p>
        </p:txBody>
      </p:sp>
      <p:sp>
        <p:nvSpPr>
          <p:cNvPr id="8" name="Título 6">
            <a:extLst>
              <a:ext uri="{FF2B5EF4-FFF2-40B4-BE49-F238E27FC236}">
                <a16:creationId xmlns:a16="http://schemas.microsoft.com/office/drawing/2014/main" id="{3D3C2C43-49CD-4400-AA0B-B239E847E415}"/>
              </a:ext>
            </a:extLst>
          </p:cNvPr>
          <p:cNvSpPr txBox="1">
            <a:spLocks/>
          </p:cNvSpPr>
          <p:nvPr/>
        </p:nvSpPr>
        <p:spPr>
          <a:xfrm>
            <a:off x="7343955" y="1111933"/>
            <a:ext cx="3718824" cy="50182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algn="ctr"/>
            <a:r>
              <a:rPr lang="es-MX" sz="2800" b="1" dirty="0"/>
              <a:t>CCL</a:t>
            </a:r>
            <a:endParaRPr lang="es-CO" sz="2800" b="1" dirty="0"/>
          </a:p>
        </p:txBody>
      </p:sp>
      <p:cxnSp>
        <p:nvCxnSpPr>
          <p:cNvPr id="9" name="Conector recto 8">
            <a:extLst>
              <a:ext uri="{FF2B5EF4-FFF2-40B4-BE49-F238E27FC236}">
                <a16:creationId xmlns:a16="http://schemas.microsoft.com/office/drawing/2014/main" id="{646907DF-CFCB-487F-94F8-3BADE8836DF4}"/>
              </a:ext>
            </a:extLst>
          </p:cNvPr>
          <p:cNvCxnSpPr/>
          <p:nvPr/>
        </p:nvCxnSpPr>
        <p:spPr>
          <a:xfrm>
            <a:off x="5957984" y="1358598"/>
            <a:ext cx="0" cy="5175849"/>
          </a:xfrm>
          <a:prstGeom prst="line">
            <a:avLst/>
          </a:prstGeom>
        </p:spPr>
        <p:style>
          <a:lnRef idx="3">
            <a:schemeClr val="accent1"/>
          </a:lnRef>
          <a:fillRef idx="0">
            <a:schemeClr val="accent1"/>
          </a:fillRef>
          <a:effectRef idx="2">
            <a:schemeClr val="accent1"/>
          </a:effectRef>
          <a:fontRef idx="minor">
            <a:schemeClr val="tx1"/>
          </a:fontRef>
        </p:style>
      </p:cxnSp>
      <p:graphicFrame>
        <p:nvGraphicFramePr>
          <p:cNvPr id="10" name="Diagrama 9">
            <a:extLst>
              <a:ext uri="{FF2B5EF4-FFF2-40B4-BE49-F238E27FC236}">
                <a16:creationId xmlns:a16="http://schemas.microsoft.com/office/drawing/2014/main" id="{213B7AEE-3047-4181-9B91-E8C865F2CE88}"/>
              </a:ext>
            </a:extLst>
          </p:cNvPr>
          <p:cNvGraphicFramePr/>
          <p:nvPr/>
        </p:nvGraphicFramePr>
        <p:xfrm>
          <a:off x="105435" y="1787580"/>
          <a:ext cx="5746282" cy="43178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a 10">
            <a:extLst>
              <a:ext uri="{FF2B5EF4-FFF2-40B4-BE49-F238E27FC236}">
                <a16:creationId xmlns:a16="http://schemas.microsoft.com/office/drawing/2014/main" id="{60B07597-62AA-41F6-A95F-3804EFEB8F01}"/>
              </a:ext>
            </a:extLst>
          </p:cNvPr>
          <p:cNvGraphicFramePr/>
          <p:nvPr/>
        </p:nvGraphicFramePr>
        <p:xfrm>
          <a:off x="6096000" y="1609512"/>
          <a:ext cx="5990565" cy="49249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27500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50703695-DCC9-2B2B-CE25-CD632F0261C9}"/>
              </a:ext>
            </a:extLst>
          </p:cNvPr>
          <p:cNvSpPr txBox="1">
            <a:spLocks/>
          </p:cNvSpPr>
          <p:nvPr/>
        </p:nvSpPr>
        <p:spPr>
          <a:xfrm>
            <a:off x="1498124" y="1621284"/>
            <a:ext cx="9195752" cy="272933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a:lnSpc>
                <a:spcPct val="120000"/>
              </a:lnSpc>
            </a:pPr>
            <a:r>
              <a:rPr lang="es-CO" sz="2400" b="1" dirty="0">
                <a:solidFill>
                  <a:schemeClr val="bg1"/>
                </a:solidFill>
                <a:latin typeface="Arial" panose="020B0604020202020204" pitchFamily="34" charset="0"/>
                <a:cs typeface="Arial" panose="020B0604020202020204" pitchFamily="34" charset="0"/>
              </a:rPr>
              <a:t>SEGUIMIENTO AL DESEMPEÑO</a:t>
            </a:r>
          </a:p>
          <a:p>
            <a:pPr>
              <a:lnSpc>
                <a:spcPct val="120000"/>
              </a:lnSpc>
            </a:pPr>
            <a:endParaRPr lang="es-CO" sz="2400" b="1" dirty="0">
              <a:solidFill>
                <a:schemeClr val="bg1"/>
              </a:solidFill>
              <a:latin typeface="Arial" panose="020B0604020202020204" pitchFamily="34" charset="0"/>
              <a:cs typeface="Arial" panose="020B0604020202020204" pitchFamily="34" charset="0"/>
            </a:endParaRPr>
          </a:p>
          <a:p>
            <a:pPr>
              <a:lnSpc>
                <a:spcPct val="120000"/>
              </a:lnSpc>
            </a:pPr>
            <a:r>
              <a:rPr lang="es-CO" sz="2400" b="1" dirty="0">
                <a:solidFill>
                  <a:schemeClr val="bg1"/>
                </a:solidFill>
                <a:latin typeface="Arial" panose="020B0604020202020204" pitchFamily="34" charset="0"/>
                <a:cs typeface="Arial" panose="020B0604020202020204" pitchFamily="34" charset="0"/>
              </a:rPr>
              <a:t>SG-SST</a:t>
            </a:r>
          </a:p>
          <a:p>
            <a:pPr>
              <a:lnSpc>
                <a:spcPct val="120000"/>
              </a:lnSpc>
            </a:pPr>
            <a:endParaRPr lang="es-CO" sz="2400" b="1" dirty="0">
              <a:solidFill>
                <a:schemeClr val="bg1"/>
              </a:solidFill>
              <a:latin typeface="Arial" panose="020B0604020202020204" pitchFamily="34" charset="0"/>
              <a:cs typeface="Arial" panose="020B0604020202020204" pitchFamily="34" charset="0"/>
            </a:endParaRPr>
          </a:p>
          <a:p>
            <a:pPr>
              <a:lnSpc>
                <a:spcPct val="120000"/>
              </a:lnSpc>
            </a:pPr>
            <a:r>
              <a:rPr lang="es-CO" sz="2400" b="1" dirty="0">
                <a:solidFill>
                  <a:schemeClr val="bg1"/>
                </a:solidFill>
                <a:latin typeface="Arial" panose="020B0604020202020204" pitchFamily="34" charset="0"/>
                <a:cs typeface="Arial" panose="020B0604020202020204" pitchFamily="34" charset="0"/>
              </a:rPr>
              <a:t>ENERO  - JUNIO 2025</a:t>
            </a:r>
            <a:endParaRPr lang="es-CO" sz="2400" b="1" dirty="0">
              <a:solidFill>
                <a:schemeClr val="bg1"/>
              </a:solidFill>
            </a:endParaRPr>
          </a:p>
        </p:txBody>
      </p:sp>
      <p:pic>
        <p:nvPicPr>
          <p:cNvPr id="2" name="Imagen 1">
            <a:extLst>
              <a:ext uri="{FF2B5EF4-FFF2-40B4-BE49-F238E27FC236}">
                <a16:creationId xmlns:a16="http://schemas.microsoft.com/office/drawing/2014/main" id="{80181296-6DA0-2504-4D1B-B2D877A8D084}"/>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t="91013"/>
          <a:stretch/>
        </p:blipFill>
        <p:spPr>
          <a:xfrm>
            <a:off x="4991310" y="6261739"/>
            <a:ext cx="2209380" cy="160233"/>
          </a:xfrm>
          <a:prstGeom prst="rect">
            <a:avLst/>
          </a:prstGeom>
        </p:spPr>
      </p:pic>
    </p:spTree>
    <p:extLst>
      <p:ext uri="{BB962C8B-B14F-4D97-AF65-F5344CB8AC3E}">
        <p14:creationId xmlns:p14="http://schemas.microsoft.com/office/powerpoint/2010/main" val="148297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A1328735-1CF6-48D4-B5AF-0F9663DCED15}"/>
              </a:ext>
            </a:extLst>
          </p:cNvPr>
          <p:cNvSpPr txBox="1"/>
          <p:nvPr/>
        </p:nvSpPr>
        <p:spPr>
          <a:xfrm>
            <a:off x="3047198" y="917427"/>
            <a:ext cx="6097604" cy="369332"/>
          </a:xfrm>
          <a:prstGeom prst="rect">
            <a:avLst/>
          </a:prstGeom>
          <a:noFill/>
        </p:spPr>
        <p:txBody>
          <a:bodyPr wrap="square">
            <a:spAutoFit/>
          </a:bodyPr>
          <a:lstStyle/>
          <a:p>
            <a:pPr algn="ctr"/>
            <a:r>
              <a:rPr lang="es-CO" b="1" dirty="0"/>
              <a:t>EVALUACIÓN INICIAL DEL SG-SST</a:t>
            </a:r>
          </a:p>
        </p:txBody>
      </p:sp>
      <p:sp>
        <p:nvSpPr>
          <p:cNvPr id="9" name="CuadroTexto 8">
            <a:extLst>
              <a:ext uri="{FF2B5EF4-FFF2-40B4-BE49-F238E27FC236}">
                <a16:creationId xmlns:a16="http://schemas.microsoft.com/office/drawing/2014/main" id="{EAAD37D6-EF2F-41DB-896F-792A5114957B}"/>
              </a:ext>
            </a:extLst>
          </p:cNvPr>
          <p:cNvSpPr txBox="1"/>
          <p:nvPr/>
        </p:nvSpPr>
        <p:spPr>
          <a:xfrm>
            <a:off x="8027469" y="2081491"/>
            <a:ext cx="3841281" cy="3693319"/>
          </a:xfrm>
          <a:prstGeom prst="rect">
            <a:avLst/>
          </a:prstGeom>
          <a:noFill/>
        </p:spPr>
        <p:txBody>
          <a:bodyPr wrap="square">
            <a:spAutoFit/>
          </a:bodyPr>
          <a:lstStyle/>
          <a:p>
            <a:pPr algn="just"/>
            <a:r>
              <a:rPr lang="es-MX" dirty="0"/>
              <a:t>De acuerdo a lo establecido en el decreto 1072/2015 articulo Artículo 2.2.4.6.16. Se realiza la evaluación inicial del sistema de gestión de la seguridad y salud en el trabajo SG-SST mostrando un cumplimiento del de 8 de los 8 ítems identificados en el articulo, lo cual arroja un resultado de 100%.</a:t>
            </a:r>
          </a:p>
          <a:p>
            <a:pPr algn="just"/>
            <a:endParaRPr lang="es-MX" dirty="0"/>
          </a:p>
          <a:p>
            <a:pPr algn="just"/>
            <a:r>
              <a:rPr lang="es-MX" dirty="0"/>
              <a:t>Acción a mejorar # 3: Actualizar el plan de prevención preparación y repuesta a emergencias.</a:t>
            </a:r>
            <a:endParaRPr lang="es-CO" dirty="0"/>
          </a:p>
        </p:txBody>
      </p:sp>
      <p:pic>
        <p:nvPicPr>
          <p:cNvPr id="6" name="Imagen 5">
            <a:extLst>
              <a:ext uri="{FF2B5EF4-FFF2-40B4-BE49-F238E27FC236}">
                <a16:creationId xmlns:a16="http://schemas.microsoft.com/office/drawing/2014/main" id="{DFB75158-1133-9C6E-2291-25371236F111}"/>
              </a:ext>
            </a:extLst>
          </p:cNvPr>
          <p:cNvPicPr>
            <a:picLocks noChangeAspect="1"/>
          </p:cNvPicPr>
          <p:nvPr/>
        </p:nvPicPr>
        <p:blipFill>
          <a:blip r:embed="rId2"/>
          <a:stretch>
            <a:fillRect/>
          </a:stretch>
        </p:blipFill>
        <p:spPr>
          <a:xfrm>
            <a:off x="418182" y="1631815"/>
            <a:ext cx="7609287" cy="5049627"/>
          </a:xfrm>
          <a:prstGeom prst="rect">
            <a:avLst/>
          </a:prstGeom>
        </p:spPr>
      </p:pic>
    </p:spTree>
    <p:extLst>
      <p:ext uri="{BB962C8B-B14F-4D97-AF65-F5344CB8AC3E}">
        <p14:creationId xmlns:p14="http://schemas.microsoft.com/office/powerpoint/2010/main" val="2592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6">
            <a:extLst>
              <a:ext uri="{FF2B5EF4-FFF2-40B4-BE49-F238E27FC236}">
                <a16:creationId xmlns:a16="http://schemas.microsoft.com/office/drawing/2014/main" id="{0ACBD819-864F-41F2-A5D5-0C374D8C83B2}"/>
              </a:ext>
            </a:extLst>
          </p:cNvPr>
          <p:cNvSpPr txBox="1">
            <a:spLocks/>
          </p:cNvSpPr>
          <p:nvPr/>
        </p:nvSpPr>
        <p:spPr>
          <a:xfrm>
            <a:off x="1976708" y="401955"/>
            <a:ext cx="8070610" cy="50182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r>
              <a:rPr lang="es-MX" sz="2000" b="1"/>
              <a:t>IDENTIFICACIÓN DE PELIGROS Y VALORACIÓN DE RIESGOS</a:t>
            </a:r>
            <a:endParaRPr lang="es-CO" sz="2000" b="1" dirty="0"/>
          </a:p>
        </p:txBody>
      </p:sp>
      <p:graphicFrame>
        <p:nvGraphicFramePr>
          <p:cNvPr id="5" name="4 Gráfico">
            <a:extLst>
              <a:ext uri="{FF2B5EF4-FFF2-40B4-BE49-F238E27FC236}">
                <a16:creationId xmlns:a16="http://schemas.microsoft.com/office/drawing/2014/main" id="{1E85538F-4FB8-42D7-8F07-E94CC46022A9}"/>
              </a:ext>
            </a:extLst>
          </p:cNvPr>
          <p:cNvGraphicFramePr>
            <a:graphicFrameLocks/>
          </p:cNvGraphicFramePr>
          <p:nvPr/>
        </p:nvGraphicFramePr>
        <p:xfrm>
          <a:off x="1179634" y="1908765"/>
          <a:ext cx="4916366" cy="2384181"/>
        </p:xfrm>
        <a:graphic>
          <a:graphicData uri="http://schemas.openxmlformats.org/drawingml/2006/chart">
            <c:chart xmlns:c="http://schemas.openxmlformats.org/drawingml/2006/chart" xmlns:r="http://schemas.openxmlformats.org/officeDocument/2006/relationships" r:id="rId3"/>
          </a:graphicData>
        </a:graphic>
      </p:graphicFrame>
      <p:sp>
        <p:nvSpPr>
          <p:cNvPr id="6" name="Título 6">
            <a:extLst>
              <a:ext uri="{FF2B5EF4-FFF2-40B4-BE49-F238E27FC236}">
                <a16:creationId xmlns:a16="http://schemas.microsoft.com/office/drawing/2014/main" id="{E4020FDA-5C14-4539-84C2-51F9960DA63B}"/>
              </a:ext>
            </a:extLst>
          </p:cNvPr>
          <p:cNvSpPr txBox="1">
            <a:spLocks/>
          </p:cNvSpPr>
          <p:nvPr/>
        </p:nvSpPr>
        <p:spPr>
          <a:xfrm>
            <a:off x="882445" y="1106462"/>
            <a:ext cx="5213555" cy="501829"/>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6000" kern="1200">
                <a:solidFill>
                  <a:schemeClr val="tx1"/>
                </a:solidFill>
                <a:latin typeface="Verdana" panose="020B0604030504040204" pitchFamily="34" charset="0"/>
                <a:ea typeface="+mj-ea"/>
                <a:cs typeface="+mj-cs"/>
              </a:defRPr>
            </a:lvl1pPr>
          </a:lstStyle>
          <a:p>
            <a:pPr algn="ctr"/>
            <a:r>
              <a:rPr lang="es-MX" sz="2000" b="1" dirty="0"/>
              <a:t>PELIGROS IDENTIFICADOS</a:t>
            </a:r>
          </a:p>
        </p:txBody>
      </p:sp>
      <p:graphicFrame>
        <p:nvGraphicFramePr>
          <p:cNvPr id="7" name="Objeto 6">
            <a:extLst>
              <a:ext uri="{FF2B5EF4-FFF2-40B4-BE49-F238E27FC236}">
                <a16:creationId xmlns:a16="http://schemas.microsoft.com/office/drawing/2014/main" id="{CD44EF9B-034A-4FA8-AA10-3EEEA83A3194}"/>
              </a:ext>
            </a:extLst>
          </p:cNvPr>
          <p:cNvGraphicFramePr>
            <a:graphicFrameLocks noChangeAspect="1"/>
          </p:cNvGraphicFramePr>
          <p:nvPr/>
        </p:nvGraphicFramePr>
        <p:xfrm>
          <a:off x="6626464" y="969304"/>
          <a:ext cx="4906963" cy="5418137"/>
        </p:xfrm>
        <a:graphic>
          <a:graphicData uri="http://schemas.openxmlformats.org/presentationml/2006/ole">
            <mc:AlternateContent xmlns:mc="http://schemas.openxmlformats.org/markup-compatibility/2006">
              <mc:Choice xmlns:v="urn:schemas-microsoft-com:vml" Requires="v">
                <p:oleObj spid="_x0000_s3077" name="Worksheet" r:id="rId4" imgW="6772426" imgH="7477230" progId="Excel.Sheet.12">
                  <p:embed/>
                </p:oleObj>
              </mc:Choice>
              <mc:Fallback>
                <p:oleObj name="Worksheet" r:id="rId4" imgW="6772426" imgH="7477230" progId="Excel.Sheet.12">
                  <p:embed/>
                  <p:pic>
                    <p:nvPicPr>
                      <p:cNvPr id="7" name="Objeto 6">
                        <a:extLst>
                          <a:ext uri="{FF2B5EF4-FFF2-40B4-BE49-F238E27FC236}">
                            <a16:creationId xmlns:a16="http://schemas.microsoft.com/office/drawing/2014/main" id="{CD44EF9B-034A-4FA8-AA10-3EEEA83A3194}"/>
                          </a:ext>
                        </a:extLst>
                      </p:cNvPr>
                      <p:cNvPicPr/>
                      <p:nvPr/>
                    </p:nvPicPr>
                    <p:blipFill>
                      <a:blip r:embed="rId5"/>
                      <a:stretch>
                        <a:fillRect/>
                      </a:stretch>
                    </p:blipFill>
                    <p:spPr>
                      <a:xfrm>
                        <a:off x="6626464" y="969304"/>
                        <a:ext cx="4906963" cy="5418137"/>
                      </a:xfrm>
                      <a:prstGeom prst="rect">
                        <a:avLst/>
                      </a:prstGeom>
                    </p:spPr>
                  </p:pic>
                </p:oleObj>
              </mc:Fallback>
            </mc:AlternateContent>
          </a:graphicData>
        </a:graphic>
      </p:graphicFrame>
      <p:sp>
        <p:nvSpPr>
          <p:cNvPr id="8" name="CuadroTexto 7">
            <a:extLst>
              <a:ext uri="{FF2B5EF4-FFF2-40B4-BE49-F238E27FC236}">
                <a16:creationId xmlns:a16="http://schemas.microsoft.com/office/drawing/2014/main" id="{B25AE59D-6D74-4C4C-B0D9-8538BD32F257}"/>
              </a:ext>
            </a:extLst>
          </p:cNvPr>
          <p:cNvSpPr txBox="1"/>
          <p:nvPr/>
        </p:nvSpPr>
        <p:spPr>
          <a:xfrm>
            <a:off x="537676" y="4593420"/>
            <a:ext cx="5823556" cy="1815882"/>
          </a:xfrm>
          <a:prstGeom prst="rect">
            <a:avLst/>
          </a:prstGeom>
          <a:noFill/>
        </p:spPr>
        <p:txBody>
          <a:bodyPr wrap="square">
            <a:spAutoFit/>
          </a:bodyPr>
          <a:lstStyle/>
          <a:p>
            <a:pPr algn="ctr"/>
            <a:r>
              <a:rPr lang="es-MX" sz="1400" dirty="0"/>
              <a:t>La revisión anual de la matriz de identificación de peligros, evaluación y valoración de riesgos con el COPASST y la profesional encargada de SST. esta proyectada para el segundo semestre de la vigencia 2025, A la fecha no se realizaron cambios en los peligros identificados ya que el accidente de trabajo ocurrido en el mes de mayo de la vigencia 2025 esta enmarcado dentro del factor de riesgo de condiciones de seguridad el cual se encuentra en un nivel de riesgo No aceptable o aceptable con controles específicos</a:t>
            </a:r>
          </a:p>
        </p:txBody>
      </p:sp>
    </p:spTree>
    <p:extLst>
      <p:ext uri="{BB962C8B-B14F-4D97-AF65-F5344CB8AC3E}">
        <p14:creationId xmlns:p14="http://schemas.microsoft.com/office/powerpoint/2010/main" val="2686043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6">
            <a:extLst>
              <a:ext uri="{FF2B5EF4-FFF2-40B4-BE49-F238E27FC236}">
                <a16:creationId xmlns:a16="http://schemas.microsoft.com/office/drawing/2014/main" id="{794BFC71-A8D6-4B91-AF84-390DFEDCCF58}"/>
              </a:ext>
            </a:extLst>
          </p:cNvPr>
          <p:cNvSpPr>
            <a:spLocks noGrp="1"/>
          </p:cNvSpPr>
          <p:nvPr>
            <p:ph type="title"/>
          </p:nvPr>
        </p:nvSpPr>
        <p:spPr>
          <a:xfrm>
            <a:off x="838200" y="254142"/>
            <a:ext cx="10515600" cy="369509"/>
          </a:xfrm>
        </p:spPr>
        <p:txBody>
          <a:bodyPr>
            <a:noAutofit/>
          </a:bodyPr>
          <a:lstStyle/>
          <a:p>
            <a:pPr algn="ctr"/>
            <a:r>
              <a:rPr lang="es-MX" sz="1800" b="1" dirty="0"/>
              <a:t>EJECUCIÓN PLAN ANUAL DE TRABAJO</a:t>
            </a:r>
            <a:endParaRPr lang="es-CO" sz="1800" b="1" dirty="0"/>
          </a:p>
        </p:txBody>
      </p:sp>
      <p:graphicFrame>
        <p:nvGraphicFramePr>
          <p:cNvPr id="7" name="Tabla 6">
            <a:extLst>
              <a:ext uri="{FF2B5EF4-FFF2-40B4-BE49-F238E27FC236}">
                <a16:creationId xmlns:a16="http://schemas.microsoft.com/office/drawing/2014/main" id="{53BA0BC8-089F-4985-A020-D45D72EE291B}"/>
              </a:ext>
            </a:extLst>
          </p:cNvPr>
          <p:cNvGraphicFramePr>
            <a:graphicFrameLocks noGrp="1"/>
          </p:cNvGraphicFramePr>
          <p:nvPr>
            <p:extLst>
              <p:ext uri="{D42A27DB-BD31-4B8C-83A1-F6EECF244321}">
                <p14:modId xmlns:p14="http://schemas.microsoft.com/office/powerpoint/2010/main" val="3000798590"/>
              </p:ext>
            </p:extLst>
          </p:nvPr>
        </p:nvGraphicFramePr>
        <p:xfrm>
          <a:off x="901859" y="4210136"/>
          <a:ext cx="10817527" cy="1285240"/>
        </p:xfrm>
        <a:graphic>
          <a:graphicData uri="http://schemas.openxmlformats.org/drawingml/2006/table">
            <a:tbl>
              <a:tblPr firstRow="1" bandRow="1">
                <a:tableStyleId>{46F890A9-2807-4EBB-B81D-B2AA78EC7F39}</a:tableStyleId>
              </a:tblPr>
              <a:tblGrid>
                <a:gridCol w="1545361">
                  <a:extLst>
                    <a:ext uri="{9D8B030D-6E8A-4147-A177-3AD203B41FA5}">
                      <a16:colId xmlns:a16="http://schemas.microsoft.com/office/drawing/2014/main" val="4281408681"/>
                    </a:ext>
                  </a:extLst>
                </a:gridCol>
                <a:gridCol w="1545361">
                  <a:extLst>
                    <a:ext uri="{9D8B030D-6E8A-4147-A177-3AD203B41FA5}">
                      <a16:colId xmlns:a16="http://schemas.microsoft.com/office/drawing/2014/main" val="938377648"/>
                    </a:ext>
                  </a:extLst>
                </a:gridCol>
                <a:gridCol w="1545361">
                  <a:extLst>
                    <a:ext uri="{9D8B030D-6E8A-4147-A177-3AD203B41FA5}">
                      <a16:colId xmlns:a16="http://schemas.microsoft.com/office/drawing/2014/main" val="2897943601"/>
                    </a:ext>
                  </a:extLst>
                </a:gridCol>
                <a:gridCol w="1545361">
                  <a:extLst>
                    <a:ext uri="{9D8B030D-6E8A-4147-A177-3AD203B41FA5}">
                      <a16:colId xmlns:a16="http://schemas.microsoft.com/office/drawing/2014/main" val="3649585756"/>
                    </a:ext>
                  </a:extLst>
                </a:gridCol>
                <a:gridCol w="1545361">
                  <a:extLst>
                    <a:ext uri="{9D8B030D-6E8A-4147-A177-3AD203B41FA5}">
                      <a16:colId xmlns:a16="http://schemas.microsoft.com/office/drawing/2014/main" val="2788977213"/>
                    </a:ext>
                  </a:extLst>
                </a:gridCol>
                <a:gridCol w="1545361">
                  <a:extLst>
                    <a:ext uri="{9D8B030D-6E8A-4147-A177-3AD203B41FA5}">
                      <a16:colId xmlns:a16="http://schemas.microsoft.com/office/drawing/2014/main" val="4027284131"/>
                    </a:ext>
                  </a:extLst>
                </a:gridCol>
                <a:gridCol w="1545361">
                  <a:extLst>
                    <a:ext uri="{9D8B030D-6E8A-4147-A177-3AD203B41FA5}">
                      <a16:colId xmlns:a16="http://schemas.microsoft.com/office/drawing/2014/main" val="3365876917"/>
                    </a:ext>
                  </a:extLst>
                </a:gridCol>
              </a:tblGrid>
              <a:tr h="370840">
                <a:tc>
                  <a:txBody>
                    <a:bodyPr/>
                    <a:lstStyle/>
                    <a:p>
                      <a:pPr algn="ctr"/>
                      <a:r>
                        <a:rPr lang="es-MX" sz="1200" dirty="0"/>
                        <a:t>MES</a:t>
                      </a:r>
                      <a:endParaRPr lang="es-CO" sz="1200" dirty="0"/>
                    </a:p>
                  </a:txBody>
                  <a:tcPr anchor="ctr"/>
                </a:tc>
                <a:tc>
                  <a:txBody>
                    <a:bodyPr/>
                    <a:lstStyle/>
                    <a:p>
                      <a:pPr algn="ctr"/>
                      <a:r>
                        <a:rPr lang="es-MX" sz="1200" dirty="0"/>
                        <a:t>ENERO</a:t>
                      </a:r>
                      <a:endParaRPr lang="es-CO" sz="1200" dirty="0"/>
                    </a:p>
                  </a:txBody>
                  <a:tcPr anchor="ctr"/>
                </a:tc>
                <a:tc>
                  <a:txBody>
                    <a:bodyPr/>
                    <a:lstStyle/>
                    <a:p>
                      <a:pPr algn="ctr"/>
                      <a:r>
                        <a:rPr lang="es-MX" sz="1200" dirty="0"/>
                        <a:t>FEBRERO</a:t>
                      </a:r>
                      <a:endParaRPr lang="es-CO" sz="1200" dirty="0"/>
                    </a:p>
                  </a:txBody>
                  <a:tcPr anchor="ctr"/>
                </a:tc>
                <a:tc>
                  <a:txBody>
                    <a:bodyPr/>
                    <a:lstStyle/>
                    <a:p>
                      <a:pPr algn="ctr"/>
                      <a:r>
                        <a:rPr lang="es-MX" sz="1200" dirty="0"/>
                        <a:t>MARZO</a:t>
                      </a:r>
                      <a:endParaRPr lang="es-CO" sz="1200" dirty="0"/>
                    </a:p>
                  </a:txBody>
                  <a:tcPr anchor="ctr"/>
                </a:tc>
                <a:tc>
                  <a:txBody>
                    <a:bodyPr/>
                    <a:lstStyle/>
                    <a:p>
                      <a:pPr algn="ctr"/>
                      <a:r>
                        <a:rPr lang="es-MX" sz="1200" dirty="0"/>
                        <a:t>ABRIL</a:t>
                      </a:r>
                      <a:endParaRPr lang="es-CO" sz="1200" dirty="0"/>
                    </a:p>
                  </a:txBody>
                  <a:tcPr anchor="ctr"/>
                </a:tc>
                <a:tc>
                  <a:txBody>
                    <a:bodyPr/>
                    <a:lstStyle/>
                    <a:p>
                      <a:pPr algn="ctr"/>
                      <a:r>
                        <a:rPr lang="es-MX" sz="1200" dirty="0"/>
                        <a:t>MAYO</a:t>
                      </a:r>
                      <a:endParaRPr lang="es-CO" sz="1200" dirty="0"/>
                    </a:p>
                  </a:txBody>
                  <a:tcPr anchor="ctr"/>
                </a:tc>
                <a:tc>
                  <a:txBody>
                    <a:bodyPr/>
                    <a:lstStyle/>
                    <a:p>
                      <a:pPr algn="ctr"/>
                      <a:r>
                        <a:rPr lang="es-MX" sz="1200" dirty="0"/>
                        <a:t>JUNIO</a:t>
                      </a:r>
                      <a:endParaRPr lang="es-CO" sz="1200" dirty="0"/>
                    </a:p>
                  </a:txBody>
                  <a:tcPr anchor="ctr"/>
                </a:tc>
                <a:extLst>
                  <a:ext uri="{0D108BD9-81ED-4DB2-BD59-A6C34878D82A}">
                    <a16:rowId xmlns:a16="http://schemas.microsoft.com/office/drawing/2014/main" val="4238879707"/>
                  </a:ext>
                </a:extLst>
              </a:tr>
              <a:tr h="370840">
                <a:tc>
                  <a:txBody>
                    <a:bodyPr/>
                    <a:lstStyle/>
                    <a:p>
                      <a:pPr algn="ctr"/>
                      <a:r>
                        <a:rPr lang="es-MX" sz="1200" dirty="0"/>
                        <a:t>ACTIVIDADES PROGRAMADAS</a:t>
                      </a:r>
                      <a:endParaRPr lang="es-CO" sz="1200" dirty="0"/>
                    </a:p>
                  </a:txBody>
                  <a:tcPr anchor="ctr"/>
                </a:tc>
                <a:tc>
                  <a:txBody>
                    <a:bodyPr/>
                    <a:lstStyle/>
                    <a:p>
                      <a:pPr algn="ctr"/>
                      <a:r>
                        <a:rPr lang="es-MX" sz="1200" dirty="0"/>
                        <a:t>11</a:t>
                      </a:r>
                      <a:endParaRPr lang="es-CO" sz="1200" dirty="0"/>
                    </a:p>
                  </a:txBody>
                  <a:tcPr anchor="ctr"/>
                </a:tc>
                <a:tc>
                  <a:txBody>
                    <a:bodyPr/>
                    <a:lstStyle/>
                    <a:p>
                      <a:pPr algn="ctr"/>
                      <a:r>
                        <a:rPr lang="es-MX" sz="1200" dirty="0"/>
                        <a:t>25</a:t>
                      </a:r>
                      <a:endParaRPr lang="es-CO" sz="1200" dirty="0"/>
                    </a:p>
                  </a:txBody>
                  <a:tcPr anchor="ctr"/>
                </a:tc>
                <a:tc>
                  <a:txBody>
                    <a:bodyPr/>
                    <a:lstStyle/>
                    <a:p>
                      <a:pPr algn="ctr"/>
                      <a:r>
                        <a:rPr lang="es-MX" sz="1200" dirty="0"/>
                        <a:t>45</a:t>
                      </a:r>
                      <a:endParaRPr lang="es-CO" sz="1200" dirty="0"/>
                    </a:p>
                  </a:txBody>
                  <a:tcPr anchor="ctr"/>
                </a:tc>
                <a:tc>
                  <a:txBody>
                    <a:bodyPr/>
                    <a:lstStyle/>
                    <a:p>
                      <a:pPr algn="ctr"/>
                      <a:r>
                        <a:rPr lang="es-MX" sz="1200" dirty="0"/>
                        <a:t>28</a:t>
                      </a:r>
                      <a:endParaRPr lang="es-CO" sz="1200" dirty="0"/>
                    </a:p>
                  </a:txBody>
                  <a:tcPr anchor="ctr"/>
                </a:tc>
                <a:tc>
                  <a:txBody>
                    <a:bodyPr/>
                    <a:lstStyle/>
                    <a:p>
                      <a:pPr algn="ctr"/>
                      <a:r>
                        <a:rPr lang="es-MX" sz="1200" dirty="0"/>
                        <a:t>25</a:t>
                      </a:r>
                      <a:endParaRPr lang="es-CO" sz="1200" dirty="0"/>
                    </a:p>
                  </a:txBody>
                  <a:tcPr anchor="ctr"/>
                </a:tc>
                <a:tc>
                  <a:txBody>
                    <a:bodyPr/>
                    <a:lstStyle/>
                    <a:p>
                      <a:pPr algn="ctr"/>
                      <a:r>
                        <a:rPr lang="es-MX" sz="1200" dirty="0"/>
                        <a:t>32</a:t>
                      </a:r>
                      <a:endParaRPr lang="es-CO" sz="1200" dirty="0"/>
                    </a:p>
                  </a:txBody>
                  <a:tcPr anchor="ctr"/>
                </a:tc>
                <a:extLst>
                  <a:ext uri="{0D108BD9-81ED-4DB2-BD59-A6C34878D82A}">
                    <a16:rowId xmlns:a16="http://schemas.microsoft.com/office/drawing/2014/main" val="2422340041"/>
                  </a:ext>
                </a:extLst>
              </a:tr>
              <a:tr h="370840">
                <a:tc>
                  <a:txBody>
                    <a:bodyPr/>
                    <a:lstStyle/>
                    <a:p>
                      <a:pPr algn="ctr"/>
                      <a:r>
                        <a:rPr lang="es-MX" sz="1200" dirty="0"/>
                        <a:t>ACTIVIDADES EJECUTADAS</a:t>
                      </a:r>
                    </a:p>
                  </a:txBody>
                  <a:tcPr anchor="ctr"/>
                </a:tc>
                <a:tc>
                  <a:txBody>
                    <a:bodyPr/>
                    <a:lstStyle/>
                    <a:p>
                      <a:pPr algn="ctr"/>
                      <a:r>
                        <a:rPr lang="es-MX" sz="1200" dirty="0"/>
                        <a:t>11</a:t>
                      </a:r>
                      <a:endParaRPr lang="es-CO" sz="1200" dirty="0"/>
                    </a:p>
                  </a:txBody>
                  <a:tcPr anchor="ctr"/>
                </a:tc>
                <a:tc>
                  <a:txBody>
                    <a:bodyPr/>
                    <a:lstStyle/>
                    <a:p>
                      <a:pPr algn="ctr"/>
                      <a:r>
                        <a:rPr lang="es-MX" sz="1200" dirty="0"/>
                        <a:t>22</a:t>
                      </a:r>
                      <a:endParaRPr lang="es-CO" sz="1200" dirty="0"/>
                    </a:p>
                  </a:txBody>
                  <a:tcPr anchor="ctr"/>
                </a:tc>
                <a:tc>
                  <a:txBody>
                    <a:bodyPr/>
                    <a:lstStyle/>
                    <a:p>
                      <a:pPr algn="ctr"/>
                      <a:r>
                        <a:rPr lang="es-MX" sz="1200" dirty="0"/>
                        <a:t>40</a:t>
                      </a:r>
                      <a:endParaRPr lang="es-CO" sz="1200" dirty="0"/>
                    </a:p>
                  </a:txBody>
                  <a:tcPr anchor="ctr"/>
                </a:tc>
                <a:tc>
                  <a:txBody>
                    <a:bodyPr/>
                    <a:lstStyle/>
                    <a:p>
                      <a:pPr algn="ctr"/>
                      <a:r>
                        <a:rPr lang="es-MX" sz="1200" dirty="0"/>
                        <a:t>25</a:t>
                      </a:r>
                      <a:endParaRPr lang="es-CO" sz="1200" dirty="0"/>
                    </a:p>
                  </a:txBody>
                  <a:tcPr anchor="ctr"/>
                </a:tc>
                <a:tc>
                  <a:txBody>
                    <a:bodyPr/>
                    <a:lstStyle/>
                    <a:p>
                      <a:pPr algn="ctr"/>
                      <a:r>
                        <a:rPr lang="es-MX" sz="1200" dirty="0"/>
                        <a:t>22</a:t>
                      </a:r>
                      <a:endParaRPr lang="es-CO" sz="1200" dirty="0"/>
                    </a:p>
                  </a:txBody>
                  <a:tcPr anchor="ctr"/>
                </a:tc>
                <a:tc>
                  <a:txBody>
                    <a:bodyPr/>
                    <a:lstStyle/>
                    <a:p>
                      <a:pPr algn="ctr"/>
                      <a:r>
                        <a:rPr lang="es-MX" sz="1200" dirty="0"/>
                        <a:t>30</a:t>
                      </a:r>
                      <a:endParaRPr lang="es-CO" sz="1200" dirty="0"/>
                    </a:p>
                  </a:txBody>
                  <a:tcPr anchor="ctr"/>
                </a:tc>
                <a:extLst>
                  <a:ext uri="{0D108BD9-81ED-4DB2-BD59-A6C34878D82A}">
                    <a16:rowId xmlns:a16="http://schemas.microsoft.com/office/drawing/2014/main" val="3408045868"/>
                  </a:ext>
                </a:extLst>
              </a:tr>
            </a:tbl>
          </a:graphicData>
        </a:graphic>
      </p:graphicFrame>
      <p:graphicFrame>
        <p:nvGraphicFramePr>
          <p:cNvPr id="8" name="Tabla 7">
            <a:extLst>
              <a:ext uri="{FF2B5EF4-FFF2-40B4-BE49-F238E27FC236}">
                <a16:creationId xmlns:a16="http://schemas.microsoft.com/office/drawing/2014/main" id="{DB739845-8461-4EFC-AAE1-C46015E37B01}"/>
              </a:ext>
            </a:extLst>
          </p:cNvPr>
          <p:cNvGraphicFramePr>
            <a:graphicFrameLocks noGrp="1"/>
          </p:cNvGraphicFramePr>
          <p:nvPr>
            <p:extLst>
              <p:ext uri="{D42A27DB-BD31-4B8C-83A1-F6EECF244321}">
                <p14:modId xmlns:p14="http://schemas.microsoft.com/office/powerpoint/2010/main" val="1448629123"/>
              </p:ext>
            </p:extLst>
          </p:nvPr>
        </p:nvGraphicFramePr>
        <p:xfrm>
          <a:off x="3175000" y="5714055"/>
          <a:ext cx="5842000" cy="933450"/>
        </p:xfrm>
        <a:graphic>
          <a:graphicData uri="http://schemas.openxmlformats.org/drawingml/2006/table">
            <a:tbl>
              <a:tblPr>
                <a:tableStyleId>{16D9F66E-5EB9-4882-86FB-DCBF35E3C3E4}</a:tableStyleId>
              </a:tblPr>
              <a:tblGrid>
                <a:gridCol w="5842000">
                  <a:extLst>
                    <a:ext uri="{9D8B030D-6E8A-4147-A177-3AD203B41FA5}">
                      <a16:colId xmlns:a16="http://schemas.microsoft.com/office/drawing/2014/main" val="1680279231"/>
                    </a:ext>
                  </a:extLst>
                </a:gridCol>
              </a:tblGrid>
              <a:tr h="0">
                <a:tc>
                  <a:txBody>
                    <a:bodyPr/>
                    <a:lstStyle/>
                    <a:p>
                      <a:pPr algn="ctr" fontAlgn="ctr"/>
                      <a:r>
                        <a:rPr lang="es-CO" sz="2000" u="none" strike="noStrike" dirty="0">
                          <a:effectLst/>
                        </a:rPr>
                        <a:t>% Total de Cumplimiento del plan anual primer semestre</a:t>
                      </a:r>
                      <a:endParaRPr lang="es-CO" sz="20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20102660"/>
                  </a:ext>
                </a:extLst>
              </a:tr>
              <a:tr h="0">
                <a:tc>
                  <a:txBody>
                    <a:bodyPr/>
                    <a:lstStyle/>
                    <a:p>
                      <a:pPr algn="ctr" fontAlgn="ctr"/>
                      <a:r>
                        <a:rPr lang="es-CO" sz="2000" u="none" strike="noStrike" dirty="0">
                          <a:effectLst/>
                        </a:rPr>
                        <a:t>50,85%</a:t>
                      </a:r>
                      <a:endParaRPr lang="es-CO" sz="20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843139213"/>
                  </a:ext>
                </a:extLst>
              </a:tr>
            </a:tbl>
          </a:graphicData>
        </a:graphic>
      </p:graphicFrame>
      <p:graphicFrame>
        <p:nvGraphicFramePr>
          <p:cNvPr id="5" name="Diagrama 4">
            <a:extLst>
              <a:ext uri="{FF2B5EF4-FFF2-40B4-BE49-F238E27FC236}">
                <a16:creationId xmlns:a16="http://schemas.microsoft.com/office/drawing/2014/main" id="{11E02FA1-42A3-3FDB-FC94-CE0E44C0CF15}"/>
              </a:ext>
            </a:extLst>
          </p:cNvPr>
          <p:cNvGraphicFramePr/>
          <p:nvPr>
            <p:extLst>
              <p:ext uri="{D42A27DB-BD31-4B8C-83A1-F6EECF244321}">
                <p14:modId xmlns:p14="http://schemas.microsoft.com/office/powerpoint/2010/main" val="3471446916"/>
              </p:ext>
            </p:extLst>
          </p:nvPr>
        </p:nvGraphicFramePr>
        <p:xfrm>
          <a:off x="539551" y="623651"/>
          <a:ext cx="11412748" cy="3673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715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A1328735-1CF6-48D4-B5AF-0F9663DCED15}"/>
              </a:ext>
            </a:extLst>
          </p:cNvPr>
          <p:cNvSpPr txBox="1"/>
          <p:nvPr/>
        </p:nvSpPr>
        <p:spPr>
          <a:xfrm>
            <a:off x="3116209" y="713858"/>
            <a:ext cx="6097604" cy="369332"/>
          </a:xfrm>
          <a:prstGeom prst="rect">
            <a:avLst/>
          </a:prstGeom>
          <a:noFill/>
        </p:spPr>
        <p:txBody>
          <a:bodyPr wrap="square">
            <a:spAutoFit/>
          </a:bodyPr>
          <a:lstStyle/>
          <a:p>
            <a:pPr algn="ctr"/>
            <a:r>
              <a:rPr lang="es-CO" b="1" dirty="0"/>
              <a:t>INFORME PLANES DE MEJORAMIENTO SG-SST</a:t>
            </a:r>
          </a:p>
        </p:txBody>
      </p:sp>
      <p:graphicFrame>
        <p:nvGraphicFramePr>
          <p:cNvPr id="4" name="Diagrama 3">
            <a:extLst>
              <a:ext uri="{FF2B5EF4-FFF2-40B4-BE49-F238E27FC236}">
                <a16:creationId xmlns:a16="http://schemas.microsoft.com/office/drawing/2014/main" id="{7746A186-49F1-EEAB-483D-C29A3CE692DE}"/>
              </a:ext>
            </a:extLst>
          </p:cNvPr>
          <p:cNvGraphicFramePr/>
          <p:nvPr>
            <p:extLst>
              <p:ext uri="{D42A27DB-BD31-4B8C-83A1-F6EECF244321}">
                <p14:modId xmlns:p14="http://schemas.microsoft.com/office/powerpoint/2010/main" val="1062200804"/>
              </p:ext>
            </p:extLst>
          </p:nvPr>
        </p:nvGraphicFramePr>
        <p:xfrm>
          <a:off x="3048719" y="1304150"/>
          <a:ext cx="6094562" cy="4939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3279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a 10">
            <a:extLst>
              <a:ext uri="{FF2B5EF4-FFF2-40B4-BE49-F238E27FC236}">
                <a16:creationId xmlns:a16="http://schemas.microsoft.com/office/drawing/2014/main" id="{AD6E1C3F-0B7E-4F37-8FC7-15F59C06B549}"/>
              </a:ext>
            </a:extLst>
          </p:cNvPr>
          <p:cNvGraphicFramePr/>
          <p:nvPr>
            <p:extLst>
              <p:ext uri="{D42A27DB-BD31-4B8C-83A1-F6EECF244321}">
                <p14:modId xmlns:p14="http://schemas.microsoft.com/office/powerpoint/2010/main" val="1709940290"/>
              </p:ext>
            </p:extLst>
          </p:nvPr>
        </p:nvGraphicFramePr>
        <p:xfrm>
          <a:off x="384355" y="130109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ítulo 6">
            <a:extLst>
              <a:ext uri="{FF2B5EF4-FFF2-40B4-BE49-F238E27FC236}">
                <a16:creationId xmlns:a16="http://schemas.microsoft.com/office/drawing/2014/main" id="{3C8B5E37-A107-4EEF-A34E-956B08285427}"/>
              </a:ext>
            </a:extLst>
          </p:cNvPr>
          <p:cNvSpPr>
            <a:spLocks noGrp="1"/>
          </p:cNvSpPr>
          <p:nvPr>
            <p:ph type="title"/>
          </p:nvPr>
        </p:nvSpPr>
        <p:spPr>
          <a:xfrm>
            <a:off x="838200" y="1301090"/>
            <a:ext cx="10515600" cy="501829"/>
          </a:xfrm>
        </p:spPr>
        <p:txBody>
          <a:bodyPr>
            <a:normAutofit fontScale="90000"/>
          </a:bodyPr>
          <a:lstStyle/>
          <a:p>
            <a:pPr algn="ctr"/>
            <a:r>
              <a:rPr lang="es-MX" sz="2800" b="1" dirty="0"/>
              <a:t>REPORTE E INVESTIGACIÓN DE INCIDENTES, ACCIDENTES Y ENFERMEDADES LABORALES</a:t>
            </a:r>
            <a:endParaRPr lang="es-CO" sz="2800" b="1" dirty="0"/>
          </a:p>
        </p:txBody>
      </p:sp>
      <p:sp>
        <p:nvSpPr>
          <p:cNvPr id="14" name="CuadroTexto 13">
            <a:extLst>
              <a:ext uri="{FF2B5EF4-FFF2-40B4-BE49-F238E27FC236}">
                <a16:creationId xmlns:a16="http://schemas.microsoft.com/office/drawing/2014/main" id="{E6C29029-3C1D-4FEA-BBAB-DCFE19759767}"/>
              </a:ext>
            </a:extLst>
          </p:cNvPr>
          <p:cNvSpPr txBox="1"/>
          <p:nvPr/>
        </p:nvSpPr>
        <p:spPr>
          <a:xfrm>
            <a:off x="8960260" y="3029965"/>
            <a:ext cx="2584826" cy="1754326"/>
          </a:xfrm>
          <a:prstGeom prst="rect">
            <a:avLst/>
          </a:prstGeom>
          <a:noFill/>
        </p:spPr>
        <p:txBody>
          <a:bodyPr wrap="square" rtlCol="0">
            <a:spAutoFit/>
          </a:bodyPr>
          <a:lstStyle/>
          <a:p>
            <a:pPr algn="ctr"/>
            <a:r>
              <a:rPr lang="es-MX" dirty="0"/>
              <a:t>Durante el primer semestre de la vigencia 2025 se reporto 1 accidente de trabajo  y 0 casos de enfermedad laboral</a:t>
            </a:r>
            <a:endParaRPr lang="es-CO" dirty="0"/>
          </a:p>
        </p:txBody>
      </p:sp>
    </p:spTree>
    <p:extLst>
      <p:ext uri="{BB962C8B-B14F-4D97-AF65-F5344CB8AC3E}">
        <p14:creationId xmlns:p14="http://schemas.microsoft.com/office/powerpoint/2010/main" val="1287694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B238E6FA-A559-99BD-B331-6B1AC8A06F2D}"/>
              </a:ext>
            </a:extLst>
          </p:cNvPr>
          <p:cNvSpPr txBox="1"/>
          <p:nvPr/>
        </p:nvSpPr>
        <p:spPr>
          <a:xfrm>
            <a:off x="4981752" y="6639446"/>
            <a:ext cx="2228495" cy="261610"/>
          </a:xfrm>
          <a:prstGeom prst="rect">
            <a:avLst/>
          </a:prstGeom>
          <a:noFill/>
        </p:spPr>
        <p:txBody>
          <a:bodyPr wrap="none" rtlCol="0">
            <a:spAutoFit/>
          </a:bodyPr>
          <a:lstStyle/>
          <a:p>
            <a:pPr algn="ctr"/>
            <a:r>
              <a:rPr lang="es-CO" sz="1100" b="1" dirty="0">
                <a:solidFill>
                  <a:schemeClr val="bg1"/>
                </a:solidFill>
                <a:latin typeface="Verdana" panose="020B0604030504040204" pitchFamily="34" charset="0"/>
              </a:rPr>
              <a:t>www.---------------.gov.co</a:t>
            </a:r>
          </a:p>
        </p:txBody>
      </p:sp>
      <p:sp>
        <p:nvSpPr>
          <p:cNvPr id="8" name="Título 6">
            <a:extLst>
              <a:ext uri="{FF2B5EF4-FFF2-40B4-BE49-F238E27FC236}">
                <a16:creationId xmlns:a16="http://schemas.microsoft.com/office/drawing/2014/main" id="{98696B55-0B5E-4F50-AEC9-09A70F899450}"/>
              </a:ext>
            </a:extLst>
          </p:cNvPr>
          <p:cNvSpPr>
            <a:spLocks noGrp="1"/>
          </p:cNvSpPr>
          <p:nvPr>
            <p:ph type="title"/>
          </p:nvPr>
        </p:nvSpPr>
        <p:spPr>
          <a:xfrm>
            <a:off x="2043120" y="695835"/>
            <a:ext cx="7699673" cy="501829"/>
          </a:xfrm>
        </p:spPr>
        <p:txBody>
          <a:bodyPr>
            <a:normAutofit fontScale="90000"/>
          </a:bodyPr>
          <a:lstStyle/>
          <a:p>
            <a:pPr algn="ctr"/>
            <a:r>
              <a:rPr lang="es-MX" sz="2800" b="1" dirty="0"/>
              <a:t>CONDICIONES DE SALUD DE LOS SERVIDORES</a:t>
            </a:r>
            <a:endParaRPr lang="es-CO" sz="2800" b="1" dirty="0"/>
          </a:p>
        </p:txBody>
      </p:sp>
      <p:graphicFrame>
        <p:nvGraphicFramePr>
          <p:cNvPr id="10" name="Diagrama 9">
            <a:extLst>
              <a:ext uri="{FF2B5EF4-FFF2-40B4-BE49-F238E27FC236}">
                <a16:creationId xmlns:a16="http://schemas.microsoft.com/office/drawing/2014/main" id="{30575E13-F2D0-43C4-BE24-1AA63CCF5AB1}"/>
              </a:ext>
            </a:extLst>
          </p:cNvPr>
          <p:cNvGraphicFramePr/>
          <p:nvPr/>
        </p:nvGraphicFramePr>
        <p:xfrm>
          <a:off x="308008" y="1366787"/>
          <a:ext cx="11617693" cy="5272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0610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F304E1E-9A2E-BCFA-B260-A7787DAFE2CB}"/>
              </a:ext>
            </a:extLst>
          </p:cNvPr>
          <p:cNvSpPr txBox="1"/>
          <p:nvPr/>
        </p:nvSpPr>
        <p:spPr>
          <a:xfrm>
            <a:off x="4981753" y="6639446"/>
            <a:ext cx="2228495" cy="261610"/>
          </a:xfrm>
          <a:prstGeom prst="rect">
            <a:avLst/>
          </a:prstGeom>
          <a:noFill/>
        </p:spPr>
        <p:txBody>
          <a:bodyPr wrap="none" rtlCol="0">
            <a:spAutoFit/>
          </a:bodyPr>
          <a:lstStyle/>
          <a:p>
            <a:pPr algn="ctr"/>
            <a:r>
              <a:rPr lang="es-CO" sz="1100" b="1" dirty="0">
                <a:solidFill>
                  <a:schemeClr val="bg1"/>
                </a:solidFill>
                <a:latin typeface="Verdana" panose="020B0604030504040204" pitchFamily="34" charset="0"/>
              </a:rPr>
              <a:t>www.---------------.gov.co</a:t>
            </a:r>
          </a:p>
        </p:txBody>
      </p:sp>
      <p:graphicFrame>
        <p:nvGraphicFramePr>
          <p:cNvPr id="7" name="Diagrama 6">
            <a:extLst>
              <a:ext uri="{FF2B5EF4-FFF2-40B4-BE49-F238E27FC236}">
                <a16:creationId xmlns:a16="http://schemas.microsoft.com/office/drawing/2014/main" id="{6F7EBBC5-BBE3-4937-8EBF-90C9D417F128}"/>
              </a:ext>
            </a:extLst>
          </p:cNvPr>
          <p:cNvGraphicFramePr/>
          <p:nvPr/>
        </p:nvGraphicFramePr>
        <p:xfrm>
          <a:off x="1592052" y="966158"/>
          <a:ext cx="8863162" cy="55295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ítulo 6">
            <a:extLst>
              <a:ext uri="{FF2B5EF4-FFF2-40B4-BE49-F238E27FC236}">
                <a16:creationId xmlns:a16="http://schemas.microsoft.com/office/drawing/2014/main" id="{C88750AA-8888-42B9-B573-96AC673F65EE}"/>
              </a:ext>
            </a:extLst>
          </p:cNvPr>
          <p:cNvSpPr>
            <a:spLocks noGrp="1"/>
          </p:cNvSpPr>
          <p:nvPr>
            <p:ph type="title"/>
          </p:nvPr>
        </p:nvSpPr>
        <p:spPr>
          <a:xfrm>
            <a:off x="838200" y="362309"/>
            <a:ext cx="10515600" cy="501829"/>
          </a:xfrm>
        </p:spPr>
        <p:txBody>
          <a:bodyPr>
            <a:normAutofit/>
          </a:bodyPr>
          <a:lstStyle/>
          <a:p>
            <a:pPr algn="ctr"/>
            <a:r>
              <a:rPr lang="es-MX" sz="2400" b="1" dirty="0"/>
              <a:t>INTERVECIÓN DE PELIGROS Y RIESGOS</a:t>
            </a:r>
            <a:endParaRPr lang="es-CO" sz="2400" b="1" dirty="0"/>
          </a:p>
        </p:txBody>
      </p:sp>
    </p:spTree>
    <p:extLst>
      <p:ext uri="{BB962C8B-B14F-4D97-AF65-F5344CB8AC3E}">
        <p14:creationId xmlns:p14="http://schemas.microsoft.com/office/powerpoint/2010/main" val="179399334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BIERNO DEL CAMB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1541</TotalTime>
  <Words>1001</Words>
  <Application>Microsoft Office PowerPoint</Application>
  <PresentationFormat>Panorámica</PresentationFormat>
  <Paragraphs>131</Paragraphs>
  <Slides>12</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12</vt:i4>
      </vt:variant>
    </vt:vector>
  </HeadingPairs>
  <TitlesOfParts>
    <vt:vector size="19" baseType="lpstr">
      <vt:lpstr>Arial</vt:lpstr>
      <vt:lpstr>Calibri</vt:lpstr>
      <vt:lpstr>Helvetica</vt:lpstr>
      <vt:lpstr>verdana</vt:lpstr>
      <vt:lpstr>verdana</vt:lpstr>
      <vt:lpstr>Tema de Office</vt:lpstr>
      <vt:lpstr>Worksheet</vt:lpstr>
      <vt:lpstr>Presentación de PowerPoint</vt:lpstr>
      <vt:lpstr>Presentación de PowerPoint</vt:lpstr>
      <vt:lpstr>Presentación de PowerPoint</vt:lpstr>
      <vt:lpstr>Presentación de PowerPoint</vt:lpstr>
      <vt:lpstr>EJECUCIÓN PLAN ANUAL DE TRABAJO</vt:lpstr>
      <vt:lpstr>Presentación de PowerPoint</vt:lpstr>
      <vt:lpstr>REPORTE E INVESTIGACIÓN DE INCIDENTES, ACCIDENTES Y ENFERMEDADES LABORALES</vt:lpstr>
      <vt:lpstr>CONDICIONES DE SALUD DE LOS SERVIDORES</vt:lpstr>
      <vt:lpstr>INTERVECIÓN DE PELIGROS Y RIESGOS</vt:lpstr>
      <vt:lpstr>IMPLEMENTACIÓN DE LOS PROGRAMAS DE SST Y SU IMPACTO EN LA SALUD DE LOS TRABAJADORES. </vt:lpstr>
      <vt:lpstr>SEGUIMIENTO ACTIVIDADES ARL</vt:lpstr>
      <vt:lpstr>COMITES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Paula Camila Combita Gonzalez</cp:lastModifiedBy>
  <cp:revision>28</cp:revision>
  <dcterms:created xsi:type="dcterms:W3CDTF">2023-05-08T00:34:42Z</dcterms:created>
  <dcterms:modified xsi:type="dcterms:W3CDTF">2025-08-25T17:19:05Z</dcterms:modified>
</cp:coreProperties>
</file>